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9"/>
  </p:notesMasterIdLst>
  <p:handoutMasterIdLst>
    <p:handoutMasterId r:id="rId30"/>
  </p:handoutMasterIdLst>
  <p:sldIdLst>
    <p:sldId id="305" r:id="rId2"/>
    <p:sldId id="297" r:id="rId3"/>
    <p:sldId id="333" r:id="rId4"/>
    <p:sldId id="355" r:id="rId5"/>
    <p:sldId id="360" r:id="rId6"/>
    <p:sldId id="356" r:id="rId7"/>
    <p:sldId id="359" r:id="rId8"/>
    <p:sldId id="361" r:id="rId9"/>
    <p:sldId id="357" r:id="rId10"/>
    <p:sldId id="367" r:id="rId11"/>
    <p:sldId id="358" r:id="rId12"/>
    <p:sldId id="311" r:id="rId13"/>
    <p:sldId id="365" r:id="rId14"/>
    <p:sldId id="364" r:id="rId15"/>
    <p:sldId id="332" r:id="rId16"/>
    <p:sldId id="352" r:id="rId17"/>
    <p:sldId id="353" r:id="rId18"/>
    <p:sldId id="354" r:id="rId19"/>
    <p:sldId id="315" r:id="rId20"/>
    <p:sldId id="348" r:id="rId21"/>
    <p:sldId id="349" r:id="rId22"/>
    <p:sldId id="350" r:id="rId23"/>
    <p:sldId id="351" r:id="rId24"/>
    <p:sldId id="347" r:id="rId25"/>
    <p:sldId id="314" r:id="rId26"/>
    <p:sldId id="341" r:id="rId27"/>
    <p:sldId id="304" r:id="rId28"/>
  </p:sldIdLst>
  <p:sldSz cx="9144000" cy="5143500" type="screen16x9"/>
  <p:notesSz cx="6858000" cy="9144000"/>
  <p:defaultTextStyle>
    <a:defPPr>
      <a:defRPr lang="en-US"/>
    </a:defPPr>
    <a:lvl1pPr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1pPr>
    <a:lvl2pPr marL="4572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2pPr>
    <a:lvl3pPr marL="9144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3pPr>
    <a:lvl4pPr marL="13716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4pPr>
    <a:lvl5pPr marL="18288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5pPr>
    <a:lvl6pPr marL="22860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6pPr>
    <a:lvl7pPr marL="27432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7pPr>
    <a:lvl8pPr marL="32004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8pPr>
    <a:lvl9pPr marL="36576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A4E4"/>
    <a:srgbClr val="6FA6BB"/>
    <a:srgbClr val="458297"/>
    <a:srgbClr val="398DA8"/>
    <a:srgbClr val="6DD0FF"/>
    <a:srgbClr val="ABE6FF"/>
    <a:srgbClr val="12677F"/>
    <a:srgbClr val="E7E48D"/>
    <a:srgbClr val="F26522"/>
    <a:srgbClr val="D7DF2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445" autoAdjust="0"/>
    <p:restoredTop sz="94660"/>
  </p:normalViewPr>
  <p:slideViewPr>
    <p:cSldViewPr snapToObjects="1">
      <p:cViewPr>
        <p:scale>
          <a:sx n="120" d="100"/>
          <a:sy n="120" d="100"/>
        </p:scale>
        <p:origin x="-920" y="-224"/>
      </p:cViewPr>
      <p:guideLst>
        <p:guide orient="horz" pos="516"/>
        <p:guide pos="144"/>
      </p:guideLst>
    </p:cSldViewPr>
  </p:slideViewPr>
  <p:notesTextViewPr>
    <p:cViewPr>
      <p:scale>
        <a:sx n="100" d="100"/>
        <a:sy n="100" d="100"/>
      </p:scale>
      <p:origin x="0" y="0"/>
    </p:cViewPr>
  </p:notesTextViewPr>
  <p:sorterViewPr>
    <p:cViewPr>
      <p:scale>
        <a:sx n="93" d="100"/>
        <a:sy n="93" d="100"/>
      </p:scale>
      <p:origin x="0" y="0"/>
    </p:cViewPr>
  </p:sorter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handoutMaster" Target="handoutMasters/handoutMaster1.xml"/><Relationship Id="rId31" Type="http://schemas.openxmlformats.org/officeDocument/2006/relationships/printerSettings" Target="printerSettings/printerSettings1.bin"/><Relationship Id="rId32" Type="http://schemas.openxmlformats.org/officeDocument/2006/relationships/presProps" Target="presProps.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viewProps" Target="viewProps.xml"/><Relationship Id="rId34" Type="http://schemas.openxmlformats.org/officeDocument/2006/relationships/theme" Target="theme/theme1.xml"/><Relationship Id="rId3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ea typeface="+mn-ea"/>
                <a:cs typeface="+mn-cs"/>
              </a:defRPr>
            </a:lvl1pPr>
          </a:lstStyle>
          <a:p>
            <a:pPr>
              <a:defRPr/>
            </a:pPr>
            <a:fld id="{3EA43BBF-CF0C-254D-BDD2-F513B4118F3F}" type="datetime1">
              <a:rPr lang="en-US"/>
              <a:pPr>
                <a:defRPr/>
              </a:pPr>
              <a:t>10/16/14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cs typeface="+mn-cs"/>
              </a:defRPr>
            </a:lvl1pPr>
          </a:lstStyle>
          <a:p>
            <a:pPr>
              <a:defRPr/>
            </a:pPr>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ea typeface="+mn-ea"/>
                <a:cs typeface="+mn-cs"/>
              </a:defRPr>
            </a:lvl1pPr>
          </a:lstStyle>
          <a:p>
            <a:pPr>
              <a:defRPr/>
            </a:pPr>
            <a:fld id="{FE04333B-D24A-2E49-8216-59B9B438E111}" type="slidenum">
              <a:rPr lang="en-US"/>
              <a:pPr>
                <a:defRPr/>
              </a:pPr>
              <a:t>‹#›</a:t>
            </a:fld>
            <a:endParaRPr lang="en-US"/>
          </a:p>
        </p:txBody>
      </p:sp>
    </p:spTree>
    <p:extLst>
      <p:ext uri="{BB962C8B-B14F-4D97-AF65-F5344CB8AC3E}">
        <p14:creationId xmlns:p14="http://schemas.microsoft.com/office/powerpoint/2010/main" val="124390366"/>
      </p:ext>
    </p:extLst>
  </p:cSld>
  <p:clrMap bg1="lt1" tx1="dk1" bg2="lt2" tx2="dk2" accent1="accent1" accent2="accent2" accent3="accent3" accent4="accent4" accent5="accent5" accent6="accent6" hlink="hlink" folHlink="folHlink"/>
  <p:hf hdr="0" ftr="0" dt="0"/>
</p:handoutMaster>
</file>

<file path=ppt/media/image1.jpg>
</file>

<file path=ppt/media/image10.png>
</file>

<file path=ppt/media/image2.jpg>
</file>

<file path=ppt/media/image3.jpg>
</file>

<file path=ppt/media/image4.jpg>
</file>

<file path=ppt/media/image5.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ea typeface="+mn-ea"/>
                <a:cs typeface="+mn-cs"/>
              </a:defRPr>
            </a:lvl1pPr>
          </a:lstStyle>
          <a:p>
            <a:pPr>
              <a:defRPr/>
            </a:pPr>
            <a:fld id="{4DA9EAED-D824-E442-818A-6414B94348DF}" type="datetime1">
              <a:rPr lang="en-US"/>
              <a:pPr>
                <a:defRPr/>
              </a:pPr>
              <a:t>10/16/14</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ea typeface="+mn-ea"/>
                <a:cs typeface="+mn-cs"/>
              </a:defRPr>
            </a:lvl1pPr>
          </a:lstStyle>
          <a:p>
            <a:pPr>
              <a:defRPr/>
            </a:pPr>
            <a:fld id="{0708B306-C8D8-AD48-9325-7FEAE03C69B2}" type="slidenum">
              <a:rPr lang="en-US"/>
              <a:pPr>
                <a:defRPr/>
              </a:pPr>
              <a:t>‹#›</a:t>
            </a:fld>
            <a:endParaRPr lang="en-US"/>
          </a:p>
        </p:txBody>
      </p:sp>
    </p:spTree>
    <p:extLst>
      <p:ext uri="{BB962C8B-B14F-4D97-AF65-F5344CB8AC3E}">
        <p14:creationId xmlns:p14="http://schemas.microsoft.com/office/powerpoint/2010/main" val="2247543441"/>
      </p:ext>
    </p:extLst>
  </p:cSld>
  <p:clrMap bg1="lt1" tx1="dk1" bg2="lt2" tx2="dk2" accent1="accent1" accent2="accent2" accent3="accent3" accent4="accent4" accent5="accent5" accent6="accent6" hlink="hlink" folHlink="folHlink"/>
  <p:hf hdr="0" ftr="0" dt="0"/>
  <p:notesStyle>
    <a:lvl1pPr algn="l" defTabSz="457200" rtl="0" eaLnBrk="0" fontAlgn="base" hangingPunct="0">
      <a:spcBef>
        <a:spcPct val="30000"/>
      </a:spcBef>
      <a:spcAft>
        <a:spcPct val="0"/>
      </a:spcAft>
      <a:defRPr sz="1200" kern="1200">
        <a:solidFill>
          <a:schemeClr val="tx1"/>
        </a:solidFill>
        <a:latin typeface="+mn-lt"/>
        <a:ea typeface="ＭＳ Ｐゴシック" pitchFamily="-110" charset="-128"/>
        <a:cs typeface="ＭＳ Ｐゴシック" pitchFamily="-110" charset="-128"/>
      </a:defRPr>
    </a:lvl1pPr>
    <a:lvl2pPr marL="457200" algn="l" defTabSz="457200" rtl="0" eaLnBrk="0" fontAlgn="base" hangingPunct="0">
      <a:spcBef>
        <a:spcPct val="30000"/>
      </a:spcBef>
      <a:spcAft>
        <a:spcPct val="0"/>
      </a:spcAft>
      <a:defRPr sz="1200" kern="1200">
        <a:solidFill>
          <a:schemeClr val="tx1"/>
        </a:solidFill>
        <a:latin typeface="+mn-lt"/>
        <a:ea typeface="ＭＳ Ｐゴシック" pitchFamily="-110" charset="-128"/>
        <a:cs typeface="+mn-cs"/>
      </a:defRPr>
    </a:lvl2pPr>
    <a:lvl3pPr marL="914400" algn="l" defTabSz="457200" rtl="0" eaLnBrk="0" fontAlgn="base" hangingPunct="0">
      <a:spcBef>
        <a:spcPct val="30000"/>
      </a:spcBef>
      <a:spcAft>
        <a:spcPct val="0"/>
      </a:spcAft>
      <a:defRPr sz="1200" kern="1200">
        <a:solidFill>
          <a:schemeClr val="tx1"/>
        </a:solidFill>
        <a:latin typeface="+mn-lt"/>
        <a:ea typeface="ＭＳ Ｐゴシック" pitchFamily="-110" charset="-128"/>
        <a:cs typeface="+mn-cs"/>
      </a:defRPr>
    </a:lvl3pPr>
    <a:lvl4pPr marL="1371600" algn="l" defTabSz="457200" rtl="0" eaLnBrk="0" fontAlgn="base" hangingPunct="0">
      <a:spcBef>
        <a:spcPct val="30000"/>
      </a:spcBef>
      <a:spcAft>
        <a:spcPct val="0"/>
      </a:spcAft>
      <a:defRPr sz="1200" kern="1200">
        <a:solidFill>
          <a:schemeClr val="tx1"/>
        </a:solidFill>
        <a:latin typeface="+mn-lt"/>
        <a:ea typeface="ＭＳ Ｐゴシック" pitchFamily="-110" charset="-128"/>
        <a:cs typeface="+mn-cs"/>
      </a:defRPr>
    </a:lvl4pPr>
    <a:lvl5pPr marL="1828800" algn="l" defTabSz="457200" rtl="0" eaLnBrk="0" fontAlgn="base" hangingPunct="0">
      <a:spcBef>
        <a:spcPct val="30000"/>
      </a:spcBef>
      <a:spcAft>
        <a:spcPct val="0"/>
      </a:spcAft>
      <a:defRPr sz="1200" kern="1200">
        <a:solidFill>
          <a:schemeClr val="tx1"/>
        </a:solidFill>
        <a:latin typeface="+mn-lt"/>
        <a:ea typeface="ＭＳ Ｐゴシック" pitchFamily="-110"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724400" y="2390378"/>
            <a:ext cx="4363380" cy="2686050"/>
          </a:xfrm>
          <a:prstGeom prst="rect">
            <a:avLst/>
          </a:prstGeom>
        </p:spPr>
        <p:txBody>
          <a:bodyPr lIns="91440" anchor="t">
            <a:normAutofit/>
          </a:bodyPr>
          <a:lstStyle>
            <a:lvl1pPr algn="l">
              <a:defRPr sz="2800" b="1" i="0" cap="none" spc="0" baseline="0">
                <a:solidFill>
                  <a:srgbClr val="00A4E4"/>
                </a:solidFill>
                <a:effectLst/>
                <a:latin typeface="Arial "/>
                <a:cs typeface="Arial "/>
              </a:defRPr>
            </a:lvl1pPr>
          </a:lstStyle>
          <a:p>
            <a:r>
              <a:rPr lang="en-US" dirty="0" smtClean="0"/>
              <a:t>Title: subtitle</a:t>
            </a:r>
            <a:endParaRPr lang="en-US" dirty="0"/>
          </a:p>
        </p:txBody>
      </p:sp>
      <p:sp>
        <p:nvSpPr>
          <p:cNvPr id="3" name="Text Placeholder 2"/>
          <p:cNvSpPr>
            <a:spLocks noGrp="1"/>
          </p:cNvSpPr>
          <p:nvPr>
            <p:ph type="body" idx="1" hasCustomPrompt="1"/>
          </p:nvPr>
        </p:nvSpPr>
        <p:spPr>
          <a:xfrm>
            <a:off x="1852173" y="2420974"/>
            <a:ext cx="2209800" cy="428322"/>
          </a:xfrm>
          <a:prstGeom prst="rect">
            <a:avLst/>
          </a:prstGeom>
          <a:ln>
            <a:noFill/>
          </a:ln>
        </p:spPr>
        <p:txBody>
          <a:bodyPr bIns="91440" anchor="b">
            <a:spAutoFit/>
          </a:bodyPr>
          <a:lstStyle>
            <a:lvl1pPr marL="0" indent="0" algn="ctr">
              <a:lnSpc>
                <a:spcPts val="2400"/>
              </a:lnSpc>
              <a:buNone/>
              <a:defRPr sz="1300" b="1" u="none" cap="all" spc="0" baseline="0">
                <a:solidFill>
                  <a:schemeClr val="bg1"/>
                </a:solidFill>
                <a:latin typeface="Arial"/>
                <a:cs typeface="Aria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Presenter name</a:t>
            </a:r>
          </a:p>
        </p:txBody>
      </p:sp>
      <p:cxnSp>
        <p:nvCxnSpPr>
          <p:cNvPr id="5" name="Straight Connector 4"/>
          <p:cNvCxnSpPr/>
          <p:nvPr userDrawn="1"/>
        </p:nvCxnSpPr>
        <p:spPr>
          <a:xfrm>
            <a:off x="1852173" y="2813006"/>
            <a:ext cx="2209800" cy="0"/>
          </a:xfrm>
          <a:prstGeom prst="line">
            <a:avLst/>
          </a:prstGeom>
          <a:ln w="9525" cmpd="sng">
            <a:solidFill>
              <a:schemeClr val="bg1"/>
            </a:solidFill>
            <a:prstDash val="dash"/>
          </a:ln>
          <a:effectLst/>
        </p:spPr>
        <p:style>
          <a:lnRef idx="2">
            <a:schemeClr val="accent1"/>
          </a:lnRef>
          <a:fillRef idx="0">
            <a:schemeClr val="accent1"/>
          </a:fillRef>
          <a:effectRef idx="1">
            <a:schemeClr val="accent1"/>
          </a:effectRef>
          <a:fontRef idx="minor">
            <a:schemeClr val="tx1"/>
          </a:fontRef>
        </p:style>
      </p:cxnSp>
      <p:sp>
        <p:nvSpPr>
          <p:cNvPr id="6" name="Text Placeholder 2"/>
          <p:cNvSpPr>
            <a:spLocks noGrp="1"/>
          </p:cNvSpPr>
          <p:nvPr>
            <p:ph type="body" idx="10" hasCustomPrompt="1"/>
          </p:nvPr>
        </p:nvSpPr>
        <p:spPr>
          <a:xfrm>
            <a:off x="1852173" y="2716360"/>
            <a:ext cx="2209800" cy="423193"/>
          </a:xfrm>
          <a:prstGeom prst="rect">
            <a:avLst/>
          </a:prstGeom>
          <a:ln>
            <a:noFill/>
          </a:ln>
        </p:spPr>
        <p:txBody>
          <a:bodyPr bIns="91440" anchor="t">
            <a:spAutoFit/>
          </a:bodyPr>
          <a:lstStyle>
            <a:lvl1pPr marL="0" indent="0" algn="ctr">
              <a:lnSpc>
                <a:spcPts val="2400"/>
              </a:lnSpc>
              <a:buNone/>
              <a:defRPr sz="1100" b="0" u="none" spc="0" baseline="0">
                <a:solidFill>
                  <a:schemeClr val="bg1"/>
                </a:solidFill>
                <a:latin typeface="Arial"/>
                <a:cs typeface="Aria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Presenter title, org</a:t>
            </a:r>
          </a:p>
        </p:txBody>
      </p:sp>
      <p:sp>
        <p:nvSpPr>
          <p:cNvPr id="7" name="Text Placeholder 2"/>
          <p:cNvSpPr>
            <a:spLocks noGrp="1"/>
          </p:cNvSpPr>
          <p:nvPr>
            <p:ph type="body" idx="11" hasCustomPrompt="1"/>
          </p:nvPr>
        </p:nvSpPr>
        <p:spPr>
          <a:xfrm>
            <a:off x="1852173" y="3160713"/>
            <a:ext cx="2209800" cy="374461"/>
          </a:xfrm>
          <a:prstGeom prst="rect">
            <a:avLst/>
          </a:prstGeom>
          <a:ln>
            <a:noFill/>
          </a:ln>
        </p:spPr>
        <p:txBody>
          <a:bodyPr tIns="0" bIns="91440" anchor="t">
            <a:spAutoFit/>
          </a:bodyPr>
          <a:lstStyle>
            <a:lvl1pPr marL="0" indent="0" algn="ctr">
              <a:lnSpc>
                <a:spcPts val="2400"/>
              </a:lnSpc>
              <a:buNone/>
              <a:defRPr sz="1000" b="0" u="none" cap="all" spc="0" baseline="0">
                <a:solidFill>
                  <a:schemeClr val="bg1"/>
                </a:solidFill>
                <a:latin typeface="Arial"/>
                <a:cs typeface="Aria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DATE</a:t>
            </a:r>
          </a:p>
        </p:txBody>
      </p:sp>
    </p:spTree>
    <p:extLst>
      <p:ext uri="{BB962C8B-B14F-4D97-AF65-F5344CB8AC3E}">
        <p14:creationId xmlns:p14="http://schemas.microsoft.com/office/powerpoint/2010/main" val="573398522"/>
      </p:ext>
    </p:extLst>
  </p:cSld>
  <p:clrMapOvr>
    <a:masterClrMapping/>
  </p:clrMapOvr>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828800" y="171450"/>
            <a:ext cx="6781800" cy="742950"/>
          </a:xfrm>
          <a:prstGeom prst="rect">
            <a:avLst/>
          </a:prstGeom>
          <a:effectLst/>
        </p:spPr>
        <p:txBody>
          <a:bodyPr lIns="91440" anchor="b" anchorCtr="0">
            <a:normAutofit/>
          </a:bodyPr>
          <a:lstStyle>
            <a:lvl1pPr algn="l">
              <a:defRPr sz="2600" b="1" i="0" cap="none" spc="0" baseline="0">
                <a:solidFill>
                  <a:srgbClr val="00A4E4"/>
                </a:solidFill>
                <a:effectLst/>
                <a:latin typeface="Arial"/>
                <a:cs typeface="Arial"/>
              </a:defRPr>
            </a:lvl1pPr>
          </a:lstStyle>
          <a:p>
            <a:r>
              <a:rPr lang="en-US" dirty="0" smtClean="0"/>
              <a:t>Click to edit </a:t>
            </a:r>
            <a:br>
              <a:rPr lang="en-US" dirty="0" smtClean="0"/>
            </a:br>
            <a:r>
              <a:rPr lang="en-US" dirty="0" smtClean="0"/>
              <a:t>Master title style</a:t>
            </a:r>
            <a:endParaRPr lang="en-US" dirty="0"/>
          </a:p>
        </p:txBody>
      </p:sp>
      <p:sp>
        <p:nvSpPr>
          <p:cNvPr id="3" name="Content Placeholder 2"/>
          <p:cNvSpPr>
            <a:spLocks noGrp="1"/>
          </p:cNvSpPr>
          <p:nvPr>
            <p:ph idx="1"/>
          </p:nvPr>
        </p:nvSpPr>
        <p:spPr>
          <a:xfrm>
            <a:off x="1828800" y="1543050"/>
            <a:ext cx="6781800" cy="2800350"/>
          </a:xfrm>
          <a:prstGeom prst="rect">
            <a:avLst/>
          </a:prstGeom>
        </p:spPr>
        <p:txBody>
          <a:bodyPr>
            <a:normAutofit/>
          </a:bodyPr>
          <a:lstStyle>
            <a:lvl1pPr marL="0" indent="-457200">
              <a:buClr>
                <a:srgbClr val="EF3E33"/>
              </a:buClr>
              <a:buFont typeface="Arial"/>
              <a:buNone/>
              <a:defRPr sz="2100">
                <a:solidFill>
                  <a:schemeClr val="bg1"/>
                </a:solidFill>
                <a:latin typeface="Arial"/>
                <a:cs typeface="Arial"/>
              </a:defRPr>
            </a:lvl1pPr>
            <a:lvl2pPr marL="457200" indent="0">
              <a:buClr>
                <a:srgbClr val="EF3E33"/>
              </a:buClr>
              <a:buNone/>
              <a:defRPr sz="2000">
                <a:latin typeface="Arial"/>
                <a:cs typeface="Arial"/>
              </a:defRPr>
            </a:lvl2pPr>
            <a:lvl3pPr>
              <a:buClr>
                <a:srgbClr val="8DC63F"/>
              </a:buClr>
              <a:defRPr sz="1800"/>
            </a:lvl3pPr>
            <a:lvl4pPr>
              <a:buClr>
                <a:schemeClr val="accent2"/>
              </a:buClr>
              <a:defRPr sz="1600"/>
            </a:lvl4pPr>
            <a:lvl5pPr>
              <a:buClr>
                <a:schemeClr val="accent6"/>
              </a:buClr>
              <a:defRPr sz="1400"/>
            </a:lvl5pPr>
          </a:lstStyle>
          <a:p>
            <a:pPr lvl="0"/>
            <a:r>
              <a:rPr lang="en-US" dirty="0" smtClean="0"/>
              <a:t>Click to edit Master text styles</a:t>
            </a:r>
          </a:p>
        </p:txBody>
      </p:sp>
      <p:sp>
        <p:nvSpPr>
          <p:cNvPr id="5" name="Date Placeholder 3"/>
          <p:cNvSpPr>
            <a:spLocks noGrp="1"/>
          </p:cNvSpPr>
          <p:nvPr>
            <p:ph type="dt" sz="half" idx="10"/>
          </p:nvPr>
        </p:nvSpPr>
        <p:spPr>
          <a:xfrm>
            <a:off x="-76200" y="4781550"/>
            <a:ext cx="609600" cy="273844"/>
          </a:xfrm>
          <a:prstGeom prst="rect">
            <a:avLst/>
          </a:prstGeom>
        </p:spPr>
        <p:txBody>
          <a:bodyPr wrap="square" numCol="1" anchorCtr="0" compatLnSpc="1">
            <a:prstTxWarp prst="textNoShape">
              <a:avLst/>
            </a:prstTxWarp>
          </a:bodyPr>
          <a:lstStyle>
            <a:lvl1pPr fontAlgn="base">
              <a:spcBef>
                <a:spcPct val="0"/>
              </a:spcBef>
              <a:spcAft>
                <a:spcPct val="0"/>
              </a:spcAft>
              <a:defRPr sz="900" smtClean="0">
                <a:solidFill>
                  <a:schemeClr val="bg1"/>
                </a:solidFill>
                <a:ea typeface="ＭＳ Ｐゴシック" pitchFamily="-110" charset="-128"/>
                <a:cs typeface="ＭＳ Ｐゴシック" pitchFamily="-110" charset="-128"/>
              </a:defRPr>
            </a:lvl1pPr>
          </a:lstStyle>
          <a:p>
            <a:pPr algn="ctr">
              <a:defRPr/>
            </a:pPr>
            <a:r>
              <a:rPr lang="en-US"/>
              <a:t>[ </a:t>
            </a:r>
            <a:fld id="{2820970C-1322-3042-AE3D-AE90FD7E094C}" type="slidenum">
              <a:rPr lang="en-US"/>
              <a:pPr algn="ctr">
                <a:defRPr/>
              </a:pPr>
              <a:t>‹#›</a:t>
            </a:fld>
            <a:r>
              <a:rPr lang="en-US"/>
              <a:t> </a:t>
            </a:r>
            <a:r>
              <a:rPr lang="en-US" dirty="0"/>
              <a:t>]</a:t>
            </a:r>
          </a:p>
        </p:txBody>
      </p:sp>
      <p:cxnSp>
        <p:nvCxnSpPr>
          <p:cNvPr id="6" name="Straight Connector 5"/>
          <p:cNvCxnSpPr/>
          <p:nvPr userDrawn="1"/>
        </p:nvCxnSpPr>
        <p:spPr>
          <a:xfrm>
            <a:off x="1905000" y="971550"/>
            <a:ext cx="7239000" cy="0"/>
          </a:xfrm>
          <a:prstGeom prst="line">
            <a:avLst/>
          </a:prstGeom>
          <a:ln w="9525" cmpd="sng">
            <a:solidFill>
              <a:schemeClr val="bg1"/>
            </a:solidFill>
            <a:prstDash val="dash"/>
          </a:ln>
          <a:effectLst/>
        </p:spPr>
        <p:style>
          <a:lnRef idx="2">
            <a:schemeClr val="accent1"/>
          </a:lnRef>
          <a:fillRef idx="0">
            <a:schemeClr val="accent1"/>
          </a:fillRef>
          <a:effectRef idx="1">
            <a:schemeClr val="accent1"/>
          </a:effectRef>
          <a:fontRef idx="minor">
            <a:schemeClr val="tx1"/>
          </a:fontRef>
        </p:style>
      </p:cxnSp>
      <p:sp>
        <p:nvSpPr>
          <p:cNvPr id="8" name="TextBox 7"/>
          <p:cNvSpPr txBox="1"/>
          <p:nvPr userDrawn="1"/>
        </p:nvSpPr>
        <p:spPr>
          <a:xfrm>
            <a:off x="76200" y="991287"/>
            <a:ext cx="1752600" cy="430887"/>
          </a:xfrm>
          <a:prstGeom prst="rect">
            <a:avLst/>
          </a:prstGeom>
          <a:noFill/>
        </p:spPr>
        <p:txBody>
          <a:bodyPr wrap="square" rtlCol="0">
            <a:spAutoFit/>
          </a:bodyPr>
          <a:lstStyle/>
          <a:p>
            <a:r>
              <a:rPr lang="en-US" sz="2200">
                <a:solidFill>
                  <a:srgbClr val="FF0000"/>
                </a:solidFill>
              </a:rPr>
              <a:t>CONTENTS</a:t>
            </a:r>
          </a:p>
        </p:txBody>
      </p:sp>
    </p:spTree>
  </p:cSld>
  <p:clrMapOvr>
    <a:masterClrMapping/>
  </p:clrMapOvr>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Section">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90600" y="1296990"/>
            <a:ext cx="4800600" cy="669414"/>
          </a:xfrm>
          <a:prstGeom prst="rect">
            <a:avLst/>
          </a:prstGeom>
          <a:effectLst/>
        </p:spPr>
        <p:txBody>
          <a:bodyPr lIns="91440" anchor="b" anchorCtr="0">
            <a:normAutofit/>
          </a:bodyPr>
          <a:lstStyle>
            <a:lvl1pPr algn="l">
              <a:defRPr sz="2600" b="1" i="0" cap="all" spc="0" baseline="0">
                <a:solidFill>
                  <a:schemeClr val="bg1"/>
                </a:solidFill>
                <a:effectLst/>
                <a:latin typeface="Arial"/>
                <a:cs typeface="Arial"/>
              </a:defRPr>
            </a:lvl1pPr>
          </a:lstStyle>
          <a:p>
            <a:r>
              <a:rPr lang="en-US" dirty="0" smtClean="0"/>
              <a:t>1.0 Section title</a:t>
            </a:r>
            <a:endParaRPr lang="en-US" dirty="0"/>
          </a:p>
        </p:txBody>
      </p:sp>
      <p:sp>
        <p:nvSpPr>
          <p:cNvPr id="3" name="Content Placeholder 2"/>
          <p:cNvSpPr>
            <a:spLocks noGrp="1"/>
          </p:cNvSpPr>
          <p:nvPr>
            <p:ph idx="1" hasCustomPrompt="1"/>
          </p:nvPr>
        </p:nvSpPr>
        <p:spPr>
          <a:xfrm>
            <a:off x="1550456" y="2057400"/>
            <a:ext cx="6324600" cy="1600200"/>
          </a:xfrm>
          <a:prstGeom prst="rect">
            <a:avLst/>
          </a:prstGeom>
        </p:spPr>
        <p:txBody>
          <a:bodyPr>
            <a:normAutofit/>
          </a:bodyPr>
          <a:lstStyle>
            <a:lvl1pPr marL="0" indent="0">
              <a:buClr>
                <a:srgbClr val="EF3E33"/>
              </a:buClr>
              <a:buFont typeface="Arial"/>
              <a:buNone/>
              <a:defRPr sz="2100" baseline="0">
                <a:solidFill>
                  <a:schemeClr val="bg1"/>
                </a:solidFill>
                <a:latin typeface="Arial"/>
                <a:cs typeface="Arial"/>
              </a:defRPr>
            </a:lvl1pPr>
            <a:lvl2pPr marL="457200" indent="0">
              <a:buClr>
                <a:srgbClr val="EF3E33"/>
              </a:buClr>
              <a:buNone/>
              <a:defRPr sz="2000">
                <a:latin typeface="Arial"/>
                <a:cs typeface="Arial"/>
              </a:defRPr>
            </a:lvl2pPr>
            <a:lvl3pPr>
              <a:buClr>
                <a:srgbClr val="8DC63F"/>
              </a:buClr>
              <a:defRPr sz="1800"/>
            </a:lvl3pPr>
            <a:lvl4pPr>
              <a:buClr>
                <a:schemeClr val="accent2"/>
              </a:buClr>
              <a:defRPr sz="1600"/>
            </a:lvl4pPr>
            <a:lvl5pPr>
              <a:buClr>
                <a:schemeClr val="accent6"/>
              </a:buClr>
              <a:defRPr sz="1400"/>
            </a:lvl5pPr>
          </a:lstStyle>
          <a:p>
            <a:pPr lvl="0"/>
            <a:r>
              <a:rPr lang="en-US" dirty="0" smtClean="0"/>
              <a:t>Subtitle (or title part 2) goes here</a:t>
            </a:r>
          </a:p>
        </p:txBody>
      </p:sp>
      <p:sp>
        <p:nvSpPr>
          <p:cNvPr id="5" name="Date Placeholder 3"/>
          <p:cNvSpPr>
            <a:spLocks noGrp="1"/>
          </p:cNvSpPr>
          <p:nvPr>
            <p:ph type="dt" sz="half" idx="10"/>
          </p:nvPr>
        </p:nvSpPr>
        <p:spPr>
          <a:xfrm>
            <a:off x="-76200" y="4781550"/>
            <a:ext cx="609600" cy="273844"/>
          </a:xfrm>
          <a:prstGeom prst="rect">
            <a:avLst/>
          </a:prstGeom>
        </p:spPr>
        <p:txBody>
          <a:bodyPr wrap="square" numCol="1" anchorCtr="0" compatLnSpc="1">
            <a:prstTxWarp prst="textNoShape">
              <a:avLst/>
            </a:prstTxWarp>
          </a:bodyPr>
          <a:lstStyle>
            <a:lvl1pPr fontAlgn="base">
              <a:spcBef>
                <a:spcPct val="0"/>
              </a:spcBef>
              <a:spcAft>
                <a:spcPct val="0"/>
              </a:spcAft>
              <a:defRPr sz="900" smtClean="0">
                <a:solidFill>
                  <a:schemeClr val="bg1"/>
                </a:solidFill>
                <a:ea typeface="ＭＳ Ｐゴシック" pitchFamily="-110" charset="-128"/>
                <a:cs typeface="ＭＳ Ｐゴシック" pitchFamily="-110" charset="-128"/>
              </a:defRPr>
            </a:lvl1pPr>
          </a:lstStyle>
          <a:p>
            <a:pPr algn="ctr">
              <a:defRPr/>
            </a:pPr>
            <a:r>
              <a:rPr lang="en-US"/>
              <a:t>[ </a:t>
            </a:r>
            <a:fld id="{2820970C-1322-3042-AE3D-AE90FD7E094C}" type="slidenum">
              <a:rPr lang="en-US"/>
              <a:pPr algn="ctr">
                <a:defRPr/>
              </a:pPr>
              <a:t>‹#›</a:t>
            </a:fld>
            <a:r>
              <a:rPr lang="en-US"/>
              <a:t> </a:t>
            </a:r>
            <a:r>
              <a:rPr lang="en-US" dirty="0"/>
              <a:t>]</a:t>
            </a:r>
          </a:p>
        </p:txBody>
      </p:sp>
      <p:cxnSp>
        <p:nvCxnSpPr>
          <p:cNvPr id="6" name="Straight Connector 5"/>
          <p:cNvCxnSpPr/>
          <p:nvPr userDrawn="1"/>
        </p:nvCxnSpPr>
        <p:spPr>
          <a:xfrm>
            <a:off x="0" y="2000250"/>
            <a:ext cx="6934200" cy="0"/>
          </a:xfrm>
          <a:prstGeom prst="line">
            <a:avLst/>
          </a:prstGeom>
          <a:ln w="9525" cmpd="sng">
            <a:solidFill>
              <a:schemeClr val="bg1"/>
            </a:solidFill>
            <a:prstDash val="dash"/>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32424677"/>
      </p:ext>
    </p:extLst>
  </p:cSld>
  <p:clrMapOvr>
    <a:masterClrMapping/>
  </p:clrMapOvr>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 LH bullets">
    <p:spTree>
      <p:nvGrpSpPr>
        <p:cNvPr id="1" name=""/>
        <p:cNvGrpSpPr/>
        <p:nvPr/>
      </p:nvGrpSpPr>
      <p:grpSpPr>
        <a:xfrm>
          <a:off x="0" y="0"/>
          <a:ext cx="0" cy="0"/>
          <a:chOff x="0" y="0"/>
          <a:chExt cx="0" cy="0"/>
        </a:xfrm>
      </p:grpSpPr>
      <p:sp>
        <p:nvSpPr>
          <p:cNvPr id="10" name="Text Placeholder 2"/>
          <p:cNvSpPr>
            <a:spLocks noGrp="1"/>
          </p:cNvSpPr>
          <p:nvPr>
            <p:ph idx="11"/>
          </p:nvPr>
        </p:nvSpPr>
        <p:spPr bwMode="auto">
          <a:xfrm>
            <a:off x="914400" y="1085853"/>
            <a:ext cx="4585730" cy="33718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p:txBody>
      </p:sp>
      <p:cxnSp>
        <p:nvCxnSpPr>
          <p:cNvPr id="11" name="Straight Connector 10"/>
          <p:cNvCxnSpPr/>
          <p:nvPr userDrawn="1"/>
        </p:nvCxnSpPr>
        <p:spPr>
          <a:xfrm>
            <a:off x="580146" y="971550"/>
            <a:ext cx="5195330" cy="0"/>
          </a:xfrm>
          <a:prstGeom prst="line">
            <a:avLst/>
          </a:prstGeom>
          <a:ln w="9525" cmpd="sng">
            <a:solidFill>
              <a:srgbClr val="FF0000"/>
            </a:solidFill>
            <a:prstDash val="dash"/>
          </a:ln>
          <a:effectLst/>
        </p:spPr>
        <p:style>
          <a:lnRef idx="2">
            <a:schemeClr val="accent1"/>
          </a:lnRef>
          <a:fillRef idx="0">
            <a:schemeClr val="accent1"/>
          </a:fillRef>
          <a:effectRef idx="1">
            <a:schemeClr val="accent1"/>
          </a:effectRef>
          <a:fontRef idx="minor">
            <a:schemeClr val="tx1"/>
          </a:fontRef>
        </p:style>
      </p:cxnSp>
      <p:sp>
        <p:nvSpPr>
          <p:cNvPr id="12" name="Date Placeholder 3"/>
          <p:cNvSpPr>
            <a:spLocks noGrp="1"/>
          </p:cNvSpPr>
          <p:nvPr>
            <p:ph type="dt" sz="half" idx="10"/>
          </p:nvPr>
        </p:nvSpPr>
        <p:spPr>
          <a:xfrm>
            <a:off x="-76200" y="4781550"/>
            <a:ext cx="609600" cy="273844"/>
          </a:xfrm>
          <a:prstGeom prst="rect">
            <a:avLst/>
          </a:prstGeom>
        </p:spPr>
        <p:txBody>
          <a:bodyPr wrap="square" numCol="1" anchorCtr="0" compatLnSpc="1">
            <a:prstTxWarp prst="textNoShape">
              <a:avLst/>
            </a:prstTxWarp>
          </a:bodyPr>
          <a:lstStyle>
            <a:lvl1pPr fontAlgn="base">
              <a:spcBef>
                <a:spcPct val="0"/>
              </a:spcBef>
              <a:spcAft>
                <a:spcPct val="0"/>
              </a:spcAft>
              <a:defRPr sz="900" smtClean="0">
                <a:solidFill>
                  <a:schemeClr val="bg1"/>
                </a:solidFill>
                <a:ea typeface="ＭＳ Ｐゴシック" pitchFamily="-110" charset="-128"/>
                <a:cs typeface="ＭＳ Ｐゴシック" pitchFamily="-110" charset="-128"/>
              </a:defRPr>
            </a:lvl1pPr>
          </a:lstStyle>
          <a:p>
            <a:pPr algn="ctr">
              <a:defRPr/>
            </a:pPr>
            <a:r>
              <a:rPr lang="en-US"/>
              <a:t>[ </a:t>
            </a:r>
            <a:fld id="{2820970C-1322-3042-AE3D-AE90FD7E094C}" type="slidenum">
              <a:rPr lang="en-US"/>
              <a:pPr algn="ctr">
                <a:defRPr/>
              </a:pPr>
              <a:t>‹#›</a:t>
            </a:fld>
            <a:r>
              <a:rPr lang="en-US"/>
              <a:t> </a:t>
            </a:r>
            <a:r>
              <a:rPr lang="en-US" dirty="0"/>
              <a:t>]</a:t>
            </a:r>
          </a:p>
        </p:txBody>
      </p:sp>
      <p:sp>
        <p:nvSpPr>
          <p:cNvPr id="4" name="Title 3"/>
          <p:cNvSpPr>
            <a:spLocks noGrp="1"/>
          </p:cNvSpPr>
          <p:nvPr>
            <p:ph type="title"/>
          </p:nvPr>
        </p:nvSpPr>
        <p:spPr>
          <a:xfrm>
            <a:off x="457200" y="459486"/>
            <a:ext cx="8458200" cy="493776"/>
          </a:xfrm>
          <a:prstGeom prst="rect">
            <a:avLst/>
          </a:prstGeom>
        </p:spPr>
        <p:txBody>
          <a:bodyPr vert="horz" lIns="457200" bIns="73152" anchor="b" anchorCtr="0"/>
          <a:lstStyle/>
          <a:p>
            <a:r>
              <a:rPr lang="en-US"/>
              <a:t>Click to edit Master title style</a:t>
            </a:r>
          </a:p>
        </p:txBody>
      </p:sp>
    </p:spTree>
  </p:cSld>
  <p:clrMapOvr>
    <a:masterClrMapping/>
  </p:clrMapOvr>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 full screen bullets">
    <p:spTree>
      <p:nvGrpSpPr>
        <p:cNvPr id="1" name=""/>
        <p:cNvGrpSpPr/>
        <p:nvPr/>
      </p:nvGrpSpPr>
      <p:grpSpPr>
        <a:xfrm>
          <a:off x="0" y="0"/>
          <a:ext cx="0" cy="0"/>
          <a:chOff x="0" y="0"/>
          <a:chExt cx="0" cy="0"/>
        </a:xfrm>
      </p:grpSpPr>
      <p:sp>
        <p:nvSpPr>
          <p:cNvPr id="10" name="Text Placeholder 2"/>
          <p:cNvSpPr>
            <a:spLocks noGrp="1"/>
          </p:cNvSpPr>
          <p:nvPr>
            <p:ph idx="11" hasCustomPrompt="1"/>
          </p:nvPr>
        </p:nvSpPr>
        <p:spPr bwMode="auto">
          <a:xfrm>
            <a:off x="914400" y="1085853"/>
            <a:ext cx="8001000" cy="33718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7472" marR="0" indent="-347472" algn="l" defTabSz="457200" rtl="0" eaLnBrk="0" fontAlgn="base" latinLnBrk="0" hangingPunct="0">
              <a:lnSpc>
                <a:spcPct val="100000"/>
              </a:lnSpc>
              <a:spcBef>
                <a:spcPct val="0"/>
              </a:spcBef>
              <a:spcAft>
                <a:spcPct val="0"/>
              </a:spcAft>
              <a:buClr>
                <a:srgbClr val="FF0000"/>
              </a:buClr>
              <a:buSzTx/>
              <a:buFont typeface="Arial"/>
              <a:buChar char="•"/>
              <a:tabLst/>
              <a:defRPr sz="1800" b="0">
                <a:latin typeface="Arial"/>
                <a:cs typeface="Arial"/>
              </a:defRPr>
            </a:lvl1pPr>
            <a:lvl2pPr>
              <a:defRPr sz="1600">
                <a:latin typeface="Arial"/>
                <a:cs typeface="Arial"/>
              </a:defRPr>
            </a:lvl2pPr>
            <a:lvl4pPr marL="0" indent="0">
              <a:buNone/>
              <a:defRPr sz="1600">
                <a:latin typeface="Arial"/>
                <a:cs typeface="Arial"/>
              </a:defRPr>
            </a:lvl4pPr>
          </a:lstStyle>
          <a:p>
            <a:pPr lvl="0"/>
            <a:r>
              <a:rPr lang="en-US"/>
              <a:t>Click to edit Master text style</a:t>
            </a:r>
          </a:p>
          <a:p>
            <a:pPr lvl="0"/>
            <a:endParaRPr lang="en-US"/>
          </a:p>
          <a:p>
            <a:pPr lvl="0"/>
            <a:endParaRPr lang="en-US"/>
          </a:p>
          <a:p>
            <a:pPr marL="0" marR="0" lvl="3" indent="-347472" algn="l" defTabSz="457200" rtl="0" eaLnBrk="0" fontAlgn="base" latinLnBrk="0" hangingPunct="0">
              <a:lnSpc>
                <a:spcPct val="100000"/>
              </a:lnSpc>
              <a:spcBef>
                <a:spcPct val="0"/>
              </a:spcBef>
              <a:spcAft>
                <a:spcPct val="0"/>
              </a:spcAft>
              <a:buClr>
                <a:srgbClr val="FF0000"/>
              </a:buClr>
              <a:buSzTx/>
              <a:buFont typeface="Arial"/>
              <a:buChar char="•"/>
              <a:tabLst/>
              <a:defRPr/>
            </a:pPr>
            <a:endParaRPr lang="en-US"/>
          </a:p>
          <a:p>
            <a:pPr lvl="0"/>
            <a:endParaRPr lang="en-US"/>
          </a:p>
          <a:p>
            <a:pPr lvl="1"/>
            <a:endParaRPr lang="en-US"/>
          </a:p>
          <a:p>
            <a:pPr lvl="0"/>
            <a:endParaRPr lang="en-US"/>
          </a:p>
        </p:txBody>
      </p:sp>
      <p:cxnSp>
        <p:nvCxnSpPr>
          <p:cNvPr id="11" name="Straight Connector 10"/>
          <p:cNvCxnSpPr/>
          <p:nvPr userDrawn="1"/>
        </p:nvCxnSpPr>
        <p:spPr>
          <a:xfrm>
            <a:off x="580146" y="971550"/>
            <a:ext cx="5195330" cy="0"/>
          </a:xfrm>
          <a:prstGeom prst="line">
            <a:avLst/>
          </a:prstGeom>
          <a:ln w="9525" cmpd="sng">
            <a:solidFill>
              <a:srgbClr val="FF0000"/>
            </a:solidFill>
            <a:prstDash val="dash"/>
          </a:ln>
          <a:effectLst/>
        </p:spPr>
        <p:style>
          <a:lnRef idx="2">
            <a:schemeClr val="accent1"/>
          </a:lnRef>
          <a:fillRef idx="0">
            <a:schemeClr val="accent1"/>
          </a:fillRef>
          <a:effectRef idx="1">
            <a:schemeClr val="accent1"/>
          </a:effectRef>
          <a:fontRef idx="minor">
            <a:schemeClr val="tx1"/>
          </a:fontRef>
        </p:style>
      </p:cxnSp>
      <p:sp>
        <p:nvSpPr>
          <p:cNvPr id="13" name="Date Placeholder 3"/>
          <p:cNvSpPr>
            <a:spLocks noGrp="1"/>
          </p:cNvSpPr>
          <p:nvPr>
            <p:ph type="dt" sz="half" idx="10"/>
          </p:nvPr>
        </p:nvSpPr>
        <p:spPr>
          <a:xfrm>
            <a:off x="-76200" y="4781550"/>
            <a:ext cx="609600" cy="273844"/>
          </a:xfrm>
          <a:prstGeom prst="rect">
            <a:avLst/>
          </a:prstGeom>
        </p:spPr>
        <p:txBody>
          <a:bodyPr wrap="square" numCol="1" anchorCtr="0" compatLnSpc="1">
            <a:prstTxWarp prst="textNoShape">
              <a:avLst/>
            </a:prstTxWarp>
          </a:bodyPr>
          <a:lstStyle>
            <a:lvl1pPr fontAlgn="base">
              <a:spcBef>
                <a:spcPct val="0"/>
              </a:spcBef>
              <a:spcAft>
                <a:spcPct val="0"/>
              </a:spcAft>
              <a:defRPr sz="900" smtClean="0">
                <a:solidFill>
                  <a:schemeClr val="bg1"/>
                </a:solidFill>
                <a:ea typeface="ＭＳ Ｐゴシック" pitchFamily="-110" charset="-128"/>
                <a:cs typeface="ＭＳ Ｐゴシック" pitchFamily="-110" charset="-128"/>
              </a:defRPr>
            </a:lvl1pPr>
          </a:lstStyle>
          <a:p>
            <a:pPr algn="ctr">
              <a:defRPr/>
            </a:pPr>
            <a:r>
              <a:rPr lang="en-US"/>
              <a:t>[ </a:t>
            </a:r>
            <a:fld id="{2820970C-1322-3042-AE3D-AE90FD7E094C}" type="slidenum">
              <a:rPr lang="en-US"/>
              <a:pPr algn="ctr">
                <a:defRPr/>
              </a:pPr>
              <a:t>‹#›</a:t>
            </a:fld>
            <a:r>
              <a:rPr lang="en-US"/>
              <a:t> </a:t>
            </a:r>
            <a:r>
              <a:rPr lang="en-US" dirty="0"/>
              <a:t>]</a:t>
            </a:r>
          </a:p>
        </p:txBody>
      </p:sp>
      <p:sp>
        <p:nvSpPr>
          <p:cNvPr id="6" name="Title 3"/>
          <p:cNvSpPr>
            <a:spLocks noGrp="1"/>
          </p:cNvSpPr>
          <p:nvPr>
            <p:ph type="title"/>
          </p:nvPr>
        </p:nvSpPr>
        <p:spPr>
          <a:xfrm>
            <a:off x="457200" y="459486"/>
            <a:ext cx="8458200" cy="493776"/>
          </a:xfrm>
          <a:prstGeom prst="rect">
            <a:avLst/>
          </a:prstGeom>
        </p:spPr>
        <p:txBody>
          <a:bodyPr vert="horz" lIns="457200" bIns="73152" anchor="b" anchorCtr="0"/>
          <a:lstStyle/>
          <a:p>
            <a:r>
              <a:rPr lang="en-US"/>
              <a:t>Click to edit Master title style</a:t>
            </a:r>
          </a:p>
        </p:txBody>
      </p:sp>
    </p:spTree>
  </p:cSld>
  <p:clrMapOvr>
    <a:masterClrMapping/>
  </p:clrMapOvr>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 name="Date Placeholder 3"/>
          <p:cNvSpPr>
            <a:spLocks noGrp="1"/>
          </p:cNvSpPr>
          <p:nvPr>
            <p:ph type="dt" sz="half" idx="10"/>
          </p:nvPr>
        </p:nvSpPr>
        <p:spPr>
          <a:xfrm>
            <a:off x="-76200" y="4781550"/>
            <a:ext cx="609600" cy="273844"/>
          </a:xfrm>
          <a:prstGeom prst="rect">
            <a:avLst/>
          </a:prstGeom>
        </p:spPr>
        <p:txBody>
          <a:bodyPr wrap="square" numCol="1" anchorCtr="0" compatLnSpc="1">
            <a:prstTxWarp prst="textNoShape">
              <a:avLst/>
            </a:prstTxWarp>
          </a:bodyPr>
          <a:lstStyle>
            <a:lvl1pPr fontAlgn="base">
              <a:spcBef>
                <a:spcPct val="0"/>
              </a:spcBef>
              <a:spcAft>
                <a:spcPct val="0"/>
              </a:spcAft>
              <a:defRPr sz="900" smtClean="0">
                <a:solidFill>
                  <a:schemeClr val="bg1"/>
                </a:solidFill>
                <a:ea typeface="ＭＳ Ｐゴシック" pitchFamily="-110" charset="-128"/>
                <a:cs typeface="ＭＳ Ｐゴシック" pitchFamily="-110" charset="-128"/>
              </a:defRPr>
            </a:lvl1pPr>
          </a:lstStyle>
          <a:p>
            <a:pPr algn="ctr">
              <a:defRPr/>
            </a:pPr>
            <a:r>
              <a:rPr lang="en-US"/>
              <a:t>[ </a:t>
            </a:r>
            <a:fld id="{2820970C-1322-3042-AE3D-AE90FD7E094C}" type="slidenum">
              <a:rPr lang="en-US"/>
              <a:pPr algn="ctr">
                <a:defRPr/>
              </a:pPr>
              <a:t>‹#›</a:t>
            </a:fld>
            <a:r>
              <a:rPr lang="en-US"/>
              <a:t> </a:t>
            </a:r>
            <a:r>
              <a:rPr lang="en-US" dirty="0"/>
              <a:t>]</a:t>
            </a:r>
          </a:p>
        </p:txBody>
      </p:sp>
      <p:sp>
        <p:nvSpPr>
          <p:cNvPr id="5" name="Title 3"/>
          <p:cNvSpPr>
            <a:spLocks noGrp="1"/>
          </p:cNvSpPr>
          <p:nvPr>
            <p:ph type="title"/>
          </p:nvPr>
        </p:nvSpPr>
        <p:spPr>
          <a:xfrm>
            <a:off x="457200" y="459486"/>
            <a:ext cx="8458200" cy="493776"/>
          </a:xfrm>
          <a:prstGeom prst="rect">
            <a:avLst/>
          </a:prstGeom>
        </p:spPr>
        <p:txBody>
          <a:bodyPr vert="horz" lIns="457200" bIns="73152" anchor="b" anchorCtr="0"/>
          <a:lstStyle/>
          <a:p>
            <a:r>
              <a:rPr lang="en-US"/>
              <a:t>Click to edit Master title style</a:t>
            </a:r>
          </a:p>
        </p:txBody>
      </p:sp>
    </p:spTree>
  </p:cSld>
  <p:clrMapOvr>
    <a:masterClrMapping/>
  </p:clrMapOvr>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expanded margins">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Date Placeholder 3"/>
          <p:cNvSpPr>
            <a:spLocks noGrp="1"/>
          </p:cNvSpPr>
          <p:nvPr>
            <p:ph type="dt" sz="half" idx="10"/>
          </p:nvPr>
        </p:nvSpPr>
        <p:spPr>
          <a:xfrm>
            <a:off x="-76200" y="4812507"/>
            <a:ext cx="609600" cy="273844"/>
          </a:xfrm>
          <a:prstGeom prst="rect">
            <a:avLst/>
          </a:prstGeom>
        </p:spPr>
        <p:txBody>
          <a:bodyPr wrap="square" numCol="1" anchorCtr="0" compatLnSpc="1">
            <a:prstTxWarp prst="textNoShape">
              <a:avLst/>
            </a:prstTxWarp>
          </a:bodyPr>
          <a:lstStyle>
            <a:lvl1pPr fontAlgn="base">
              <a:spcBef>
                <a:spcPct val="0"/>
              </a:spcBef>
              <a:spcAft>
                <a:spcPct val="0"/>
              </a:spcAft>
              <a:defRPr sz="900" smtClean="0">
                <a:solidFill>
                  <a:schemeClr val="bg1"/>
                </a:solidFill>
                <a:ea typeface="ＭＳ Ｐゴシック" pitchFamily="-110" charset="-128"/>
                <a:cs typeface="ＭＳ Ｐゴシック" pitchFamily="-110" charset="-128"/>
              </a:defRPr>
            </a:lvl1pPr>
          </a:lstStyle>
          <a:p>
            <a:pPr algn="ctr">
              <a:defRPr/>
            </a:pPr>
            <a:r>
              <a:rPr lang="en-US"/>
              <a:t>[ </a:t>
            </a:r>
            <a:fld id="{2820970C-1322-3042-AE3D-AE90FD7E094C}" type="slidenum">
              <a:rPr lang="en-US"/>
              <a:pPr algn="ctr">
                <a:defRPr/>
              </a:pPr>
              <a:t>‹#›</a:t>
            </a:fld>
            <a:r>
              <a:rPr lang="en-US"/>
              <a:t> </a:t>
            </a:r>
            <a:r>
              <a:rPr lang="en-US" dirty="0"/>
              <a:t>]</a:t>
            </a:r>
          </a:p>
        </p:txBody>
      </p:sp>
      <p:sp>
        <p:nvSpPr>
          <p:cNvPr id="6" name="Title 3"/>
          <p:cNvSpPr>
            <a:spLocks noGrp="1"/>
          </p:cNvSpPr>
          <p:nvPr>
            <p:ph type="title"/>
          </p:nvPr>
        </p:nvSpPr>
        <p:spPr>
          <a:xfrm>
            <a:off x="0" y="134874"/>
            <a:ext cx="8458200" cy="493776"/>
          </a:xfrm>
          <a:prstGeom prst="rect">
            <a:avLst/>
          </a:prstGeom>
        </p:spPr>
        <p:txBody>
          <a:bodyPr vert="horz" lIns="457200" bIns="73152" anchor="b" anchorCtr="0"/>
          <a:lstStyle/>
          <a:p>
            <a:r>
              <a:rPr lang="en-US"/>
              <a:t>Click to edit Master title style</a:t>
            </a:r>
          </a:p>
        </p:txBody>
      </p:sp>
    </p:spTree>
    <p:extLst>
      <p:ext uri="{BB962C8B-B14F-4D97-AF65-F5344CB8AC3E}">
        <p14:creationId xmlns:p14="http://schemas.microsoft.com/office/powerpoint/2010/main" val="2946634948"/>
      </p:ext>
    </p:extLst>
  </p:cSld>
  <p:clrMapOvr>
    <a:masterClrMapping/>
  </p:clrMapOvr>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resentation en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4" name="Text Placeholder 2"/>
          <p:cNvSpPr>
            <a:spLocks noGrp="1"/>
          </p:cNvSpPr>
          <p:nvPr>
            <p:ph type="body" idx="10"/>
          </p:nvPr>
        </p:nvSpPr>
        <p:spPr>
          <a:xfrm>
            <a:off x="4726215" y="3371850"/>
            <a:ext cx="4368289" cy="593386"/>
          </a:xfrm>
          <a:prstGeom prst="rect">
            <a:avLst/>
          </a:prstGeom>
        </p:spPr>
        <p:txBody>
          <a:bodyPr>
            <a:normAutofit/>
          </a:bodyPr>
          <a:lstStyle>
            <a:lvl1pPr marL="0" indent="0">
              <a:buNone/>
              <a:defRPr sz="1600" spc="0" baseline="0">
                <a:solidFill>
                  <a:srgbClr val="FF0000"/>
                </a:solidFill>
                <a:latin typeface="Arial"/>
                <a:cs typeface="Aria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5" name="Title 1"/>
          <p:cNvSpPr>
            <a:spLocks noGrp="1"/>
          </p:cNvSpPr>
          <p:nvPr>
            <p:ph type="title" hasCustomPrompt="1"/>
          </p:nvPr>
        </p:nvSpPr>
        <p:spPr>
          <a:xfrm>
            <a:off x="4724400" y="2390379"/>
            <a:ext cx="4363380" cy="383765"/>
          </a:xfrm>
          <a:prstGeom prst="rect">
            <a:avLst/>
          </a:prstGeom>
        </p:spPr>
        <p:txBody>
          <a:bodyPr lIns="91440" anchor="t">
            <a:normAutofit/>
          </a:bodyPr>
          <a:lstStyle>
            <a:lvl1pPr algn="l">
              <a:defRPr sz="2800" b="1" i="0" cap="all" spc="0" baseline="0">
                <a:solidFill>
                  <a:srgbClr val="00A4E4"/>
                </a:solidFill>
                <a:effectLst/>
                <a:latin typeface="Arial "/>
                <a:cs typeface="Arial "/>
              </a:defRPr>
            </a:lvl1pPr>
          </a:lstStyle>
          <a:p>
            <a:r>
              <a:rPr lang="en-US" dirty="0" smtClean="0"/>
              <a:t>Thank You</a:t>
            </a:r>
            <a:endParaRPr lang="en-US" dirty="0"/>
          </a:p>
        </p:txBody>
      </p:sp>
      <p:sp>
        <p:nvSpPr>
          <p:cNvPr id="6" name="Text Placeholder 2"/>
          <p:cNvSpPr>
            <a:spLocks noGrp="1"/>
          </p:cNvSpPr>
          <p:nvPr>
            <p:ph type="body" idx="1" hasCustomPrompt="1"/>
          </p:nvPr>
        </p:nvSpPr>
        <p:spPr>
          <a:xfrm>
            <a:off x="1485900" y="2291298"/>
            <a:ext cx="2209800" cy="436017"/>
          </a:xfrm>
          <a:prstGeom prst="rect">
            <a:avLst/>
          </a:prstGeom>
          <a:ln>
            <a:noFill/>
          </a:ln>
        </p:spPr>
        <p:txBody>
          <a:bodyPr bIns="91440" anchor="b">
            <a:spAutoFit/>
          </a:bodyPr>
          <a:lstStyle>
            <a:lvl1pPr marL="0" indent="0" algn="ctr">
              <a:lnSpc>
                <a:spcPts val="2400"/>
              </a:lnSpc>
              <a:buNone/>
              <a:defRPr sz="1600" b="1" u="none" cap="all" spc="0" baseline="0">
                <a:solidFill>
                  <a:schemeClr val="bg1"/>
                </a:solidFill>
                <a:latin typeface="Arial"/>
                <a:cs typeface="Aria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Presenter name</a:t>
            </a:r>
          </a:p>
        </p:txBody>
      </p:sp>
      <p:cxnSp>
        <p:nvCxnSpPr>
          <p:cNvPr id="7" name="Straight Connector 6"/>
          <p:cNvCxnSpPr/>
          <p:nvPr userDrawn="1"/>
        </p:nvCxnSpPr>
        <p:spPr>
          <a:xfrm>
            <a:off x="1485900" y="2745568"/>
            <a:ext cx="2209800" cy="0"/>
          </a:xfrm>
          <a:prstGeom prst="line">
            <a:avLst/>
          </a:prstGeom>
          <a:ln w="9525" cmpd="sng">
            <a:solidFill>
              <a:schemeClr val="bg1"/>
            </a:solidFill>
            <a:prstDash val="dash"/>
          </a:ln>
          <a:effectLst/>
        </p:spPr>
        <p:style>
          <a:lnRef idx="2">
            <a:schemeClr val="accent1"/>
          </a:lnRef>
          <a:fillRef idx="0">
            <a:schemeClr val="accent1"/>
          </a:fillRef>
          <a:effectRef idx="1">
            <a:schemeClr val="accent1"/>
          </a:effectRef>
          <a:fontRef idx="minor">
            <a:schemeClr val="tx1"/>
          </a:fontRef>
        </p:style>
      </p:cxnSp>
      <p:sp>
        <p:nvSpPr>
          <p:cNvPr id="8" name="Text Placeholder 2"/>
          <p:cNvSpPr>
            <a:spLocks noGrp="1"/>
          </p:cNvSpPr>
          <p:nvPr>
            <p:ph type="body" idx="11" hasCustomPrompt="1"/>
          </p:nvPr>
        </p:nvSpPr>
        <p:spPr>
          <a:xfrm>
            <a:off x="1485900" y="2693347"/>
            <a:ext cx="2209800" cy="425758"/>
          </a:xfrm>
          <a:prstGeom prst="rect">
            <a:avLst/>
          </a:prstGeom>
          <a:ln>
            <a:noFill/>
          </a:ln>
        </p:spPr>
        <p:txBody>
          <a:bodyPr bIns="91440" anchor="t">
            <a:spAutoFit/>
          </a:bodyPr>
          <a:lstStyle>
            <a:lvl1pPr marL="0" indent="0" algn="ctr">
              <a:lnSpc>
                <a:spcPts val="2400"/>
              </a:lnSpc>
              <a:buNone/>
              <a:defRPr sz="1200" b="0" u="none" spc="0" baseline="0">
                <a:solidFill>
                  <a:schemeClr val="bg1"/>
                </a:solidFill>
                <a:latin typeface="Arial"/>
                <a:cs typeface="Aria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Presenter title, org</a:t>
            </a:r>
          </a:p>
        </p:txBody>
      </p:sp>
      <p:sp>
        <p:nvSpPr>
          <p:cNvPr id="9" name="Text Placeholder 2"/>
          <p:cNvSpPr>
            <a:spLocks noGrp="1"/>
          </p:cNvSpPr>
          <p:nvPr>
            <p:ph type="body" idx="12" hasCustomPrompt="1"/>
          </p:nvPr>
        </p:nvSpPr>
        <p:spPr>
          <a:xfrm>
            <a:off x="1485900" y="3160713"/>
            <a:ext cx="2209800" cy="374461"/>
          </a:xfrm>
          <a:prstGeom prst="rect">
            <a:avLst/>
          </a:prstGeom>
          <a:ln>
            <a:noFill/>
          </a:ln>
        </p:spPr>
        <p:txBody>
          <a:bodyPr tIns="0" bIns="91440" anchor="t">
            <a:spAutoFit/>
          </a:bodyPr>
          <a:lstStyle>
            <a:lvl1pPr marL="0" indent="0" algn="ctr">
              <a:lnSpc>
                <a:spcPts val="2400"/>
              </a:lnSpc>
              <a:buNone/>
              <a:defRPr sz="1000" b="0" u="none" cap="all" spc="0" baseline="0">
                <a:solidFill>
                  <a:schemeClr val="bg1"/>
                </a:solidFill>
                <a:latin typeface="Arial"/>
                <a:cs typeface="Aria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DATE</a:t>
            </a:r>
          </a:p>
        </p:txBody>
      </p:sp>
    </p:spTree>
  </p:cSld>
  <p:clrMapOvr>
    <a:masterClrMapping/>
  </p:clrMapOvr>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theme" Target="../theme/theme1.xml"/><Relationship Id="rId10" Type="http://schemas.openxmlformats.org/officeDocument/2006/relationships/image" Target="../media/image1.jp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0"/>
          <a:srcRect/>
          <a:stretch>
            <a:fillRect/>
          </a:stretch>
        </a:blip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61" r:id="rId1"/>
    <p:sldLayoutId id="2147483651" r:id="rId2"/>
    <p:sldLayoutId id="2147483663" r:id="rId3"/>
    <p:sldLayoutId id="2147483652" r:id="rId4"/>
    <p:sldLayoutId id="2147483653" r:id="rId5"/>
    <p:sldLayoutId id="2147483658" r:id="rId6"/>
    <p:sldLayoutId id="2147483662" r:id="rId7"/>
    <p:sldLayoutId id="2147483659" r:id="rId8"/>
  </p:sldLayoutIdLst>
  <p:timing>
    <p:tnLst>
      <p:par>
        <p:cTn xmlns:p14="http://schemas.microsoft.com/office/powerpoint/2010/main" id="1" dur="indefinite" restart="never" nodeType="tmRoot"/>
      </p:par>
    </p:tnLst>
  </p:timing>
  <p:hf hdr="0"/>
  <p:txStyles>
    <p:titleStyle>
      <a:lvl1pPr algn="l" defTabSz="457200" rtl="0" eaLnBrk="0" fontAlgn="base" hangingPunct="0">
        <a:spcBef>
          <a:spcPct val="0"/>
        </a:spcBef>
        <a:spcAft>
          <a:spcPct val="0"/>
        </a:spcAft>
        <a:defRPr sz="2600" b="1" i="0" kern="1200" spc="0">
          <a:solidFill>
            <a:schemeClr val="tx1"/>
          </a:solidFill>
          <a:latin typeface="Arial"/>
          <a:ea typeface="ＭＳ Ｐゴシック" pitchFamily="-110" charset="-128"/>
          <a:cs typeface="Arial"/>
        </a:defRPr>
      </a:lvl1pPr>
      <a:lvl2pPr algn="ctr" defTabSz="457200" rtl="0" eaLnBrk="0" fontAlgn="base" hangingPunct="0">
        <a:spcBef>
          <a:spcPct val="0"/>
        </a:spcBef>
        <a:spcAft>
          <a:spcPct val="0"/>
        </a:spcAft>
        <a:defRPr sz="4400">
          <a:solidFill>
            <a:schemeClr val="tx1"/>
          </a:solidFill>
          <a:latin typeface="Calibri" pitchFamily="-110" charset="0"/>
          <a:ea typeface="ＭＳ Ｐゴシック" pitchFamily="-110" charset="-128"/>
          <a:cs typeface="ＭＳ Ｐゴシック" pitchFamily="-110" charset="-128"/>
        </a:defRPr>
      </a:lvl2pPr>
      <a:lvl3pPr algn="ctr" defTabSz="457200" rtl="0" eaLnBrk="0" fontAlgn="base" hangingPunct="0">
        <a:spcBef>
          <a:spcPct val="0"/>
        </a:spcBef>
        <a:spcAft>
          <a:spcPct val="0"/>
        </a:spcAft>
        <a:defRPr sz="4400">
          <a:solidFill>
            <a:schemeClr val="tx1"/>
          </a:solidFill>
          <a:latin typeface="Calibri" pitchFamily="-110" charset="0"/>
          <a:ea typeface="ＭＳ Ｐゴシック" pitchFamily="-110" charset="-128"/>
          <a:cs typeface="ＭＳ Ｐゴシック" pitchFamily="-110" charset="-128"/>
        </a:defRPr>
      </a:lvl3pPr>
      <a:lvl4pPr algn="ctr" defTabSz="457200" rtl="0" eaLnBrk="0" fontAlgn="base" hangingPunct="0">
        <a:spcBef>
          <a:spcPct val="0"/>
        </a:spcBef>
        <a:spcAft>
          <a:spcPct val="0"/>
        </a:spcAft>
        <a:defRPr sz="4400">
          <a:solidFill>
            <a:schemeClr val="tx1"/>
          </a:solidFill>
          <a:latin typeface="Calibri" pitchFamily="-110" charset="0"/>
          <a:ea typeface="ＭＳ Ｐゴシック" pitchFamily="-110" charset="-128"/>
          <a:cs typeface="ＭＳ Ｐゴシック" pitchFamily="-110" charset="-128"/>
        </a:defRPr>
      </a:lvl4pPr>
      <a:lvl5pPr algn="ctr" defTabSz="457200" rtl="0" eaLnBrk="0" fontAlgn="base" hangingPunct="0">
        <a:spcBef>
          <a:spcPct val="0"/>
        </a:spcBef>
        <a:spcAft>
          <a:spcPct val="0"/>
        </a:spcAft>
        <a:defRPr sz="4400">
          <a:solidFill>
            <a:schemeClr val="tx1"/>
          </a:solidFill>
          <a:latin typeface="Calibri" pitchFamily="-110" charset="0"/>
          <a:ea typeface="ＭＳ Ｐゴシック" pitchFamily="-110" charset="-128"/>
          <a:cs typeface="ＭＳ Ｐゴシック" pitchFamily="-110" charset="-128"/>
        </a:defRPr>
      </a:lvl5pPr>
      <a:lvl6pPr marL="457200" algn="ctr" defTabSz="457200" rtl="0" fontAlgn="base">
        <a:spcBef>
          <a:spcPct val="0"/>
        </a:spcBef>
        <a:spcAft>
          <a:spcPct val="0"/>
        </a:spcAft>
        <a:defRPr sz="4400">
          <a:solidFill>
            <a:schemeClr val="tx1"/>
          </a:solidFill>
          <a:latin typeface="Calibri" pitchFamily="-110" charset="0"/>
          <a:ea typeface="ＭＳ Ｐゴシック" pitchFamily="-110" charset="-128"/>
          <a:cs typeface="ＭＳ Ｐゴシック" pitchFamily="-110" charset="-128"/>
        </a:defRPr>
      </a:lvl6pPr>
      <a:lvl7pPr marL="914400" algn="ctr" defTabSz="457200" rtl="0" fontAlgn="base">
        <a:spcBef>
          <a:spcPct val="0"/>
        </a:spcBef>
        <a:spcAft>
          <a:spcPct val="0"/>
        </a:spcAft>
        <a:defRPr sz="4400">
          <a:solidFill>
            <a:schemeClr val="tx1"/>
          </a:solidFill>
          <a:latin typeface="Calibri" pitchFamily="-110" charset="0"/>
          <a:ea typeface="ＭＳ Ｐゴシック" pitchFamily="-110" charset="-128"/>
          <a:cs typeface="ＭＳ Ｐゴシック" pitchFamily="-110" charset="-128"/>
        </a:defRPr>
      </a:lvl7pPr>
      <a:lvl8pPr marL="1371600" algn="ctr" defTabSz="457200" rtl="0" fontAlgn="base">
        <a:spcBef>
          <a:spcPct val="0"/>
        </a:spcBef>
        <a:spcAft>
          <a:spcPct val="0"/>
        </a:spcAft>
        <a:defRPr sz="4400">
          <a:solidFill>
            <a:schemeClr val="tx1"/>
          </a:solidFill>
          <a:latin typeface="Calibri" pitchFamily="-110" charset="0"/>
          <a:ea typeface="ＭＳ Ｐゴシック" pitchFamily="-110" charset="-128"/>
          <a:cs typeface="ＭＳ Ｐゴシック" pitchFamily="-110" charset="-128"/>
        </a:defRPr>
      </a:lvl8pPr>
      <a:lvl9pPr marL="1828800" algn="ctr" defTabSz="457200" rtl="0" fontAlgn="base">
        <a:spcBef>
          <a:spcPct val="0"/>
        </a:spcBef>
        <a:spcAft>
          <a:spcPct val="0"/>
        </a:spcAft>
        <a:defRPr sz="4400">
          <a:solidFill>
            <a:schemeClr val="tx1"/>
          </a:solidFill>
          <a:latin typeface="Calibri" pitchFamily="-110" charset="0"/>
          <a:ea typeface="ＭＳ Ｐゴシック" pitchFamily="-110" charset="-128"/>
          <a:cs typeface="ＭＳ Ｐゴシック" pitchFamily="-110" charset="-128"/>
        </a:defRPr>
      </a:lvl9pPr>
    </p:titleStyle>
    <p:bodyStyle>
      <a:lvl1pPr marL="342900" indent="-342900" algn="l" defTabSz="457200" rtl="0" eaLnBrk="0" fontAlgn="base" hangingPunct="0">
        <a:spcBef>
          <a:spcPct val="20000"/>
        </a:spcBef>
        <a:spcAft>
          <a:spcPct val="0"/>
        </a:spcAft>
        <a:buClr>
          <a:srgbClr val="EF3E33"/>
        </a:buClr>
        <a:buFont typeface="Arial" pitchFamily="-110" charset="0"/>
        <a:buChar char="•"/>
        <a:defRPr sz="1800" kern="1200">
          <a:solidFill>
            <a:schemeClr val="tx1"/>
          </a:solidFill>
          <a:latin typeface="Arial"/>
          <a:ea typeface="ＭＳ Ｐゴシック" pitchFamily="-110" charset="-128"/>
          <a:cs typeface="Arial"/>
        </a:defRPr>
      </a:lvl1pPr>
      <a:lvl2pPr marL="742950" indent="-285750" algn="l" defTabSz="457200" rtl="0" eaLnBrk="0" fontAlgn="base" hangingPunct="0">
        <a:spcBef>
          <a:spcPct val="20000"/>
        </a:spcBef>
        <a:spcAft>
          <a:spcPct val="0"/>
        </a:spcAft>
        <a:buClr>
          <a:srgbClr val="EF3E33"/>
        </a:buClr>
        <a:buFont typeface="Arial" pitchFamily="-110" charset="0"/>
        <a:buChar char="–"/>
        <a:defRPr sz="1600" kern="1200">
          <a:solidFill>
            <a:schemeClr val="tx1"/>
          </a:solidFill>
          <a:latin typeface="Arial"/>
          <a:ea typeface="ＭＳ Ｐゴシック" pitchFamily="-110" charset="-128"/>
          <a:cs typeface="Arial"/>
        </a:defRPr>
      </a:lvl2pPr>
      <a:lvl3pPr marL="914400" indent="0" algn="l" defTabSz="457200" rtl="0" eaLnBrk="0" fontAlgn="base" hangingPunct="0">
        <a:spcBef>
          <a:spcPct val="20000"/>
        </a:spcBef>
        <a:spcAft>
          <a:spcPct val="0"/>
        </a:spcAft>
        <a:buClr>
          <a:srgbClr val="EF3E33"/>
        </a:buClr>
        <a:buFont typeface="Arial" pitchFamily="-110" charset="0"/>
        <a:buNone/>
        <a:defRPr sz="1600" kern="1200">
          <a:solidFill>
            <a:schemeClr val="tx1"/>
          </a:solidFill>
          <a:latin typeface="Arial"/>
          <a:ea typeface="ＭＳ Ｐゴシック" pitchFamily="-110" charset="-128"/>
          <a:cs typeface="Arial"/>
        </a:defRPr>
      </a:lvl3pPr>
      <a:lvl4pPr marL="1371600" indent="0" algn="l" defTabSz="457200" rtl="0" eaLnBrk="0" fontAlgn="base" hangingPunct="0">
        <a:spcBef>
          <a:spcPct val="20000"/>
        </a:spcBef>
        <a:spcAft>
          <a:spcPct val="0"/>
        </a:spcAft>
        <a:buFont typeface="Arial" pitchFamily="-110" charset="0"/>
        <a:buNone/>
        <a:defRPr sz="1600" kern="1200">
          <a:solidFill>
            <a:schemeClr val="tx1"/>
          </a:solidFill>
          <a:latin typeface="Helvetica"/>
          <a:ea typeface="ＭＳ Ｐゴシック" pitchFamily="-110" charset="-128"/>
          <a:cs typeface="Helvetica"/>
        </a:defRPr>
      </a:lvl4pPr>
      <a:lvl5pPr marL="1828800" indent="0" algn="l" defTabSz="457200" rtl="0" eaLnBrk="0" fontAlgn="base" hangingPunct="0">
        <a:spcBef>
          <a:spcPct val="20000"/>
        </a:spcBef>
        <a:spcAft>
          <a:spcPct val="0"/>
        </a:spcAft>
        <a:buFont typeface="Arial" pitchFamily="-110" charset="0"/>
        <a:buNone/>
        <a:defRPr sz="1600" kern="1200">
          <a:solidFill>
            <a:schemeClr val="tx1"/>
          </a:solidFill>
          <a:latin typeface="Helvetica"/>
          <a:ea typeface="ＭＳ Ｐゴシック" pitchFamily="-110" charset="-128"/>
          <a:cs typeface="Helvetic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0.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24400" y="2266950"/>
            <a:ext cx="4363380" cy="2686050"/>
          </a:xfrm>
        </p:spPr>
        <p:txBody>
          <a:bodyPr/>
          <a:lstStyle/>
          <a:p>
            <a:r>
              <a:rPr lang="en-US" dirty="0" smtClean="0"/>
              <a:t>INTERNET2</a:t>
            </a:r>
            <a:r>
              <a:rPr lang="en-US" dirty="0"/>
              <a:t/>
            </a:r>
            <a:br>
              <a:rPr lang="en-US" dirty="0"/>
            </a:br>
            <a:r>
              <a:rPr lang="en-US" dirty="0" smtClean="0"/>
              <a:t>Research and Science</a:t>
            </a:r>
            <a:endParaRPr lang="en-US" dirty="0"/>
          </a:p>
        </p:txBody>
      </p:sp>
      <p:sp>
        <p:nvSpPr>
          <p:cNvPr id="7" name="Text Placeholder 6"/>
          <p:cNvSpPr>
            <a:spLocks noGrp="1"/>
          </p:cNvSpPr>
          <p:nvPr>
            <p:ph type="body" idx="1"/>
          </p:nvPr>
        </p:nvSpPr>
        <p:spPr/>
        <p:txBody>
          <a:bodyPr/>
          <a:lstStyle/>
          <a:p>
            <a:r>
              <a:rPr lang="en-US" dirty="0" smtClean="0"/>
              <a:t>Stephen Wolff</a:t>
            </a:r>
            <a:endParaRPr lang="en-US" dirty="0"/>
          </a:p>
        </p:txBody>
      </p:sp>
      <p:sp>
        <p:nvSpPr>
          <p:cNvPr id="5" name="Text Placeholder 4"/>
          <p:cNvSpPr>
            <a:spLocks noGrp="1"/>
          </p:cNvSpPr>
          <p:nvPr>
            <p:ph type="body" idx="10"/>
          </p:nvPr>
        </p:nvSpPr>
        <p:spPr/>
        <p:txBody>
          <a:bodyPr/>
          <a:lstStyle/>
          <a:p>
            <a:r>
              <a:rPr lang="en-US" dirty="0" smtClean="0"/>
              <a:t>Internet2</a:t>
            </a:r>
            <a:endParaRPr lang="en-US" dirty="0"/>
          </a:p>
        </p:txBody>
      </p:sp>
      <p:sp>
        <p:nvSpPr>
          <p:cNvPr id="6" name="Text Placeholder 5"/>
          <p:cNvSpPr>
            <a:spLocks noGrp="1"/>
          </p:cNvSpPr>
          <p:nvPr>
            <p:ph type="body" idx="11"/>
          </p:nvPr>
        </p:nvSpPr>
        <p:spPr/>
        <p:txBody>
          <a:bodyPr/>
          <a:lstStyle/>
          <a:p>
            <a:r>
              <a:rPr lang="en-US" dirty="0" smtClean="0"/>
              <a:t>October 2014</a:t>
            </a:r>
            <a:endParaRPr lang="en-US" dirty="0"/>
          </a:p>
        </p:txBody>
      </p:sp>
    </p:spTree>
    <p:extLst>
      <p:ext uri="{BB962C8B-B14F-4D97-AF65-F5344CB8AC3E}">
        <p14:creationId xmlns:p14="http://schemas.microsoft.com/office/powerpoint/2010/main" val="2252713502"/>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76200" y="4781550"/>
            <a:ext cx="609600" cy="273844"/>
          </a:xfrm>
        </p:spPr>
        <p:txBody>
          <a:bodyPr/>
          <a:lstStyle/>
          <a:p>
            <a:pPr algn="ctr">
              <a:defRPr/>
            </a:pPr>
            <a:r>
              <a:rPr lang="en-US"/>
              <a:t>[ </a:t>
            </a:r>
            <a:fld id="{2820970C-1322-3042-AE3D-AE90FD7E094C}" type="slidenum">
              <a:rPr lang="en-US"/>
              <a:pPr algn="ctr">
                <a:defRPr/>
              </a:pPr>
              <a:t>10</a:t>
            </a:fld>
            <a:r>
              <a:rPr lang="en-US"/>
              <a:t> </a:t>
            </a:r>
            <a:r>
              <a:rPr lang="en-US" dirty="0"/>
              <a:t>]</a:t>
            </a:r>
          </a:p>
        </p:txBody>
      </p:sp>
      <p:sp>
        <p:nvSpPr>
          <p:cNvPr id="3" name="Title 2"/>
          <p:cNvSpPr>
            <a:spLocks noGrp="1"/>
          </p:cNvSpPr>
          <p:nvPr>
            <p:ph type="title"/>
          </p:nvPr>
        </p:nvSpPr>
        <p:spPr>
          <a:xfrm>
            <a:off x="457200" y="477774"/>
            <a:ext cx="8458200" cy="493776"/>
          </a:xfrm>
        </p:spPr>
        <p:txBody>
          <a:bodyPr/>
          <a:lstStyle/>
          <a:p>
            <a:r>
              <a:rPr lang="en-US" sz="3200" b="0" dirty="0" smtClean="0"/>
              <a:t>WE-Bridge</a:t>
            </a:r>
            <a:endParaRPr lang="en-US" sz="3200" b="0" dirty="0"/>
          </a:p>
        </p:txBody>
      </p:sp>
      <p:sp>
        <p:nvSpPr>
          <p:cNvPr id="4" name="Date Placeholder 3"/>
          <p:cNvSpPr txBox="1">
            <a:spLocks/>
          </p:cNvSpPr>
          <p:nvPr/>
        </p:nvSpPr>
        <p:spPr>
          <a:xfrm>
            <a:off x="636056" y="4916886"/>
            <a:ext cx="2895600" cy="273844"/>
          </a:xfrm>
          <a:prstGeom prst="rect">
            <a:avLst/>
          </a:prstGeom>
        </p:spPr>
        <p:txBody>
          <a:bodyPr wrap="square" numCol="1" anchorCtr="0" compatLnSpc="1">
            <a:prstTxWarp prst="textNoShape">
              <a:avLst/>
            </a:prstTxWarp>
          </a:bodyPr>
          <a:lstStyle>
            <a:defPPr>
              <a:defRPr lang="en-US"/>
            </a:defPPr>
            <a:lvl1pPr algn="l" defTabSz="457200" rtl="0" fontAlgn="base">
              <a:spcBef>
                <a:spcPct val="0"/>
              </a:spcBef>
              <a:spcAft>
                <a:spcPct val="0"/>
              </a:spcAft>
              <a:defRPr sz="1100" kern="1200" smtClean="0">
                <a:solidFill>
                  <a:schemeClr val="bg1"/>
                </a:solidFill>
                <a:latin typeface="Arial" pitchFamily="-110" charset="0"/>
                <a:ea typeface="ＭＳ Ｐゴシック" pitchFamily="-110" charset="-128"/>
                <a:cs typeface="ＭＳ Ｐゴシック" pitchFamily="-110" charset="-128"/>
              </a:defRPr>
            </a:lvl1pPr>
            <a:lvl2pPr marL="4572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2pPr>
            <a:lvl3pPr marL="9144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3pPr>
            <a:lvl4pPr marL="13716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4pPr>
            <a:lvl5pPr marL="18288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5pPr>
            <a:lvl6pPr marL="22860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6pPr>
            <a:lvl7pPr marL="27432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7pPr>
            <a:lvl8pPr marL="32004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8pPr>
            <a:lvl9pPr marL="36576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9pPr>
          </a:lstStyle>
          <a:p>
            <a:pPr algn="l">
              <a:defRPr/>
            </a:pPr>
            <a:fld id="{472C2373-1204-FC4A-8AFA-F69FAF5C7E6E}" type="datetime4">
              <a:rPr lang="en-US" sz="900"/>
              <a:t>October 16, 2014</a:t>
            </a:fld>
            <a:r>
              <a:rPr lang="en-US" sz="900" baseline="0" dirty="0"/>
              <a:t>    </a:t>
            </a:r>
            <a:r>
              <a:rPr lang="en-US" sz="900" dirty="0"/>
              <a:t>© 2013 Internet2</a:t>
            </a:r>
          </a:p>
        </p:txBody>
      </p:sp>
      <p:pic>
        <p:nvPicPr>
          <p:cNvPr id="5" name="Picture 4"/>
          <p:cNvPicPr>
            <a:picLocks noChangeAspect="1"/>
          </p:cNvPicPr>
          <p:nvPr/>
        </p:nvPicPr>
        <p:blipFill>
          <a:blip r:embed="rId2"/>
          <a:stretch>
            <a:fillRect/>
          </a:stretch>
        </p:blipFill>
        <p:spPr>
          <a:xfrm>
            <a:off x="3090637" y="0"/>
            <a:ext cx="4529363" cy="4694067"/>
          </a:xfrm>
          <a:prstGeom prst="rect">
            <a:avLst/>
          </a:prstGeom>
        </p:spPr>
      </p:pic>
    </p:spTree>
    <p:extLst>
      <p:ext uri="{BB962C8B-B14F-4D97-AF65-F5344CB8AC3E}">
        <p14:creationId xmlns:p14="http://schemas.microsoft.com/office/powerpoint/2010/main" val="713891221"/>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76200" y="4781550"/>
            <a:ext cx="609600" cy="273844"/>
          </a:xfrm>
        </p:spPr>
        <p:txBody>
          <a:bodyPr/>
          <a:lstStyle/>
          <a:p>
            <a:pPr algn="ctr">
              <a:defRPr/>
            </a:pPr>
            <a:r>
              <a:rPr lang="en-US"/>
              <a:t>[ </a:t>
            </a:r>
            <a:fld id="{2820970C-1322-3042-AE3D-AE90FD7E094C}" type="slidenum">
              <a:rPr lang="en-US"/>
              <a:pPr algn="ctr">
                <a:defRPr/>
              </a:pPr>
              <a:t>11</a:t>
            </a:fld>
            <a:r>
              <a:rPr lang="en-US"/>
              <a:t> </a:t>
            </a:r>
            <a:r>
              <a:rPr lang="en-US" dirty="0"/>
              <a:t>]</a:t>
            </a:r>
          </a:p>
        </p:txBody>
      </p:sp>
      <p:sp>
        <p:nvSpPr>
          <p:cNvPr id="3" name="Title 2"/>
          <p:cNvSpPr>
            <a:spLocks noGrp="1"/>
          </p:cNvSpPr>
          <p:nvPr>
            <p:ph type="title"/>
          </p:nvPr>
        </p:nvSpPr>
        <p:spPr>
          <a:xfrm>
            <a:off x="457200" y="459486"/>
            <a:ext cx="8458200" cy="493776"/>
          </a:xfrm>
        </p:spPr>
        <p:txBody>
          <a:bodyPr/>
          <a:lstStyle/>
          <a:p>
            <a:r>
              <a:rPr lang="en-US" sz="3200" b="0" dirty="0" smtClean="0"/>
              <a:t>CANS 2014 demo</a:t>
            </a:r>
            <a:endParaRPr lang="en-US" sz="3200" b="0" dirty="0"/>
          </a:p>
        </p:txBody>
      </p:sp>
      <p:sp>
        <p:nvSpPr>
          <p:cNvPr id="4" name="Date Placeholder 3"/>
          <p:cNvSpPr txBox="1">
            <a:spLocks/>
          </p:cNvSpPr>
          <p:nvPr/>
        </p:nvSpPr>
        <p:spPr>
          <a:xfrm>
            <a:off x="636056" y="4916886"/>
            <a:ext cx="2895600" cy="273844"/>
          </a:xfrm>
          <a:prstGeom prst="rect">
            <a:avLst/>
          </a:prstGeom>
        </p:spPr>
        <p:txBody>
          <a:bodyPr wrap="square" numCol="1" anchorCtr="0" compatLnSpc="1">
            <a:prstTxWarp prst="textNoShape">
              <a:avLst/>
            </a:prstTxWarp>
          </a:bodyPr>
          <a:lstStyle>
            <a:defPPr>
              <a:defRPr lang="en-US"/>
            </a:defPPr>
            <a:lvl1pPr algn="l" defTabSz="457200" rtl="0" fontAlgn="base">
              <a:spcBef>
                <a:spcPct val="0"/>
              </a:spcBef>
              <a:spcAft>
                <a:spcPct val="0"/>
              </a:spcAft>
              <a:defRPr sz="1100" kern="1200" smtClean="0">
                <a:solidFill>
                  <a:schemeClr val="bg1"/>
                </a:solidFill>
                <a:latin typeface="Arial" pitchFamily="-110" charset="0"/>
                <a:ea typeface="ＭＳ Ｐゴシック" pitchFamily="-110" charset="-128"/>
                <a:cs typeface="ＭＳ Ｐゴシック" pitchFamily="-110" charset="-128"/>
              </a:defRPr>
            </a:lvl1pPr>
            <a:lvl2pPr marL="4572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2pPr>
            <a:lvl3pPr marL="9144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3pPr>
            <a:lvl4pPr marL="13716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4pPr>
            <a:lvl5pPr marL="18288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5pPr>
            <a:lvl6pPr marL="22860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6pPr>
            <a:lvl7pPr marL="27432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7pPr>
            <a:lvl8pPr marL="32004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8pPr>
            <a:lvl9pPr marL="36576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9pPr>
          </a:lstStyle>
          <a:p>
            <a:pPr algn="l">
              <a:defRPr/>
            </a:pPr>
            <a:fld id="{472C2373-1204-FC4A-8AFA-F69FAF5C7E6E}" type="datetime4">
              <a:rPr lang="en-US" sz="900"/>
              <a:t>October 16, 2014</a:t>
            </a:fld>
            <a:r>
              <a:rPr lang="en-US" sz="900" baseline="0" dirty="0"/>
              <a:t>    </a:t>
            </a:r>
            <a:r>
              <a:rPr lang="en-US" sz="900" dirty="0"/>
              <a:t>© 2013 Internet2</a:t>
            </a:r>
          </a:p>
        </p:txBody>
      </p:sp>
      <p:pic>
        <p:nvPicPr>
          <p:cNvPr id="5" name="Picture 4"/>
          <p:cNvPicPr>
            <a:picLocks noChangeAspect="1"/>
          </p:cNvPicPr>
          <p:nvPr/>
        </p:nvPicPr>
        <p:blipFill>
          <a:blip r:embed="rId2"/>
          <a:stretch>
            <a:fillRect/>
          </a:stretch>
        </p:blipFill>
        <p:spPr>
          <a:xfrm>
            <a:off x="2438404" y="1054546"/>
            <a:ext cx="5404683" cy="3650804"/>
          </a:xfrm>
          <a:prstGeom prst="rect">
            <a:avLst/>
          </a:prstGeom>
        </p:spPr>
      </p:pic>
    </p:spTree>
    <p:extLst>
      <p:ext uri="{BB962C8B-B14F-4D97-AF65-F5344CB8AC3E}">
        <p14:creationId xmlns:p14="http://schemas.microsoft.com/office/powerpoint/2010/main" val="451507982"/>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0600" y="1296990"/>
            <a:ext cx="6705600" cy="669414"/>
          </a:xfrm>
        </p:spPr>
        <p:txBody>
          <a:bodyPr>
            <a:normAutofit/>
          </a:bodyPr>
          <a:lstStyle/>
          <a:p>
            <a:r>
              <a:rPr lang="en-US" dirty="0">
                <a:solidFill>
                  <a:srgbClr val="FF0000"/>
                </a:solidFill>
              </a:rPr>
              <a:t>2</a:t>
            </a:r>
            <a:r>
              <a:rPr lang="en-US" dirty="0" smtClean="0">
                <a:solidFill>
                  <a:srgbClr val="FF0000"/>
                </a:solidFill>
              </a:rPr>
              <a:t>.0</a:t>
            </a:r>
            <a:r>
              <a:rPr lang="en-US" dirty="0" smtClean="0"/>
              <a:t> broadening the remit</a:t>
            </a:r>
            <a:endParaRPr lang="en-US" dirty="0"/>
          </a:p>
        </p:txBody>
      </p:sp>
      <p:sp>
        <p:nvSpPr>
          <p:cNvPr id="4" name="Date Placeholder 3"/>
          <p:cNvSpPr>
            <a:spLocks noGrp="1"/>
          </p:cNvSpPr>
          <p:nvPr>
            <p:ph type="dt" sz="half" idx="10"/>
          </p:nvPr>
        </p:nvSpPr>
        <p:spPr/>
        <p:txBody>
          <a:bodyPr/>
          <a:lstStyle/>
          <a:p>
            <a:pPr algn="ctr">
              <a:defRPr/>
            </a:pPr>
            <a:r>
              <a:rPr lang="en-US"/>
              <a:t>[ </a:t>
            </a:r>
            <a:fld id="{2820970C-1322-3042-AE3D-AE90FD7E094C}" type="slidenum">
              <a:rPr lang="en-US"/>
              <a:pPr algn="ctr">
                <a:defRPr/>
              </a:pPr>
              <a:t>12</a:t>
            </a:fld>
            <a:r>
              <a:rPr lang="en-US"/>
              <a:t> </a:t>
            </a:r>
            <a:r>
              <a:rPr lang="en-US" dirty="0"/>
              <a:t>]</a:t>
            </a:r>
          </a:p>
        </p:txBody>
      </p:sp>
      <p:sp>
        <p:nvSpPr>
          <p:cNvPr id="7" name="Date Placeholder 3"/>
          <p:cNvSpPr txBox="1">
            <a:spLocks/>
          </p:cNvSpPr>
          <p:nvPr/>
        </p:nvSpPr>
        <p:spPr>
          <a:xfrm>
            <a:off x="636056" y="4916886"/>
            <a:ext cx="2895600" cy="273844"/>
          </a:xfrm>
          <a:prstGeom prst="rect">
            <a:avLst/>
          </a:prstGeom>
        </p:spPr>
        <p:txBody>
          <a:bodyPr wrap="square" numCol="1" anchorCtr="0" compatLnSpc="1">
            <a:prstTxWarp prst="textNoShape">
              <a:avLst/>
            </a:prstTxWarp>
          </a:bodyPr>
          <a:lstStyle>
            <a:defPPr>
              <a:defRPr lang="en-US"/>
            </a:defPPr>
            <a:lvl1pPr algn="l" defTabSz="457200" rtl="0" fontAlgn="base">
              <a:spcBef>
                <a:spcPct val="0"/>
              </a:spcBef>
              <a:spcAft>
                <a:spcPct val="0"/>
              </a:spcAft>
              <a:defRPr sz="1100" kern="1200" smtClean="0">
                <a:solidFill>
                  <a:schemeClr val="bg1"/>
                </a:solidFill>
                <a:latin typeface="Arial" pitchFamily="-110" charset="0"/>
                <a:ea typeface="ＭＳ Ｐゴシック" pitchFamily="-110" charset="-128"/>
                <a:cs typeface="ＭＳ Ｐゴシック" pitchFamily="-110" charset="-128"/>
              </a:defRPr>
            </a:lvl1pPr>
            <a:lvl2pPr marL="4572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2pPr>
            <a:lvl3pPr marL="9144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3pPr>
            <a:lvl4pPr marL="13716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4pPr>
            <a:lvl5pPr marL="18288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5pPr>
            <a:lvl6pPr marL="22860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6pPr>
            <a:lvl7pPr marL="27432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7pPr>
            <a:lvl8pPr marL="32004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8pPr>
            <a:lvl9pPr marL="36576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9pPr>
          </a:lstStyle>
          <a:p>
            <a:pPr algn="l">
              <a:defRPr/>
            </a:pPr>
            <a:fld id="{472C2373-1204-FC4A-8AFA-F69FAF5C7E6E}" type="datetime4">
              <a:rPr lang="en-US" sz="900"/>
              <a:t>October 16, 2014</a:t>
            </a:fld>
            <a:r>
              <a:rPr lang="en-US" sz="900" baseline="0" dirty="0"/>
              <a:t>    </a:t>
            </a:r>
            <a:r>
              <a:rPr lang="en-US" sz="900" dirty="0"/>
              <a:t>© 2013 Internet2</a:t>
            </a:r>
          </a:p>
        </p:txBody>
      </p:sp>
    </p:spTree>
    <p:extLst>
      <p:ext uri="{BB962C8B-B14F-4D97-AF65-F5344CB8AC3E}">
        <p14:creationId xmlns:p14="http://schemas.microsoft.com/office/powerpoint/2010/main" val="65916049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3"/>
          <p:cNvSpPr txBox="1">
            <a:spLocks/>
          </p:cNvSpPr>
          <p:nvPr/>
        </p:nvSpPr>
        <p:spPr>
          <a:xfrm>
            <a:off x="228600" y="819153"/>
            <a:ext cx="8686800" cy="3371849"/>
          </a:xfrm>
          <a:prstGeom prst="rect">
            <a:avLst/>
          </a:prstGeom>
        </p:spPr>
        <p:txBody>
          <a:bodyPr/>
          <a:lstStyle>
            <a:lvl1pPr marL="342900" indent="-342900" algn="l" defTabSz="457200" rtl="0" eaLnBrk="0" fontAlgn="base" hangingPunct="0">
              <a:spcBef>
                <a:spcPct val="20000"/>
              </a:spcBef>
              <a:spcAft>
                <a:spcPct val="0"/>
              </a:spcAft>
              <a:buClr>
                <a:srgbClr val="EF3E33"/>
              </a:buClr>
              <a:buFont typeface="Arial" pitchFamily="-110" charset="0"/>
              <a:buChar char="•"/>
              <a:defRPr sz="1800" kern="1200">
                <a:solidFill>
                  <a:schemeClr val="tx1"/>
                </a:solidFill>
                <a:latin typeface="Arial"/>
                <a:ea typeface="ＭＳ Ｐゴシック" pitchFamily="-110" charset="-128"/>
                <a:cs typeface="Arial"/>
              </a:defRPr>
            </a:lvl1pPr>
            <a:lvl2pPr marL="742950" indent="-285750" algn="l" defTabSz="457200" rtl="0" eaLnBrk="0" fontAlgn="base" hangingPunct="0">
              <a:spcBef>
                <a:spcPct val="20000"/>
              </a:spcBef>
              <a:spcAft>
                <a:spcPct val="0"/>
              </a:spcAft>
              <a:buClr>
                <a:srgbClr val="EF3E33"/>
              </a:buClr>
              <a:buFont typeface="Arial" pitchFamily="-110" charset="0"/>
              <a:buChar char="–"/>
              <a:defRPr sz="1600" kern="1200">
                <a:solidFill>
                  <a:schemeClr val="tx1"/>
                </a:solidFill>
                <a:latin typeface="Arial"/>
                <a:ea typeface="ＭＳ Ｐゴシック" pitchFamily="-110" charset="-128"/>
                <a:cs typeface="Arial"/>
              </a:defRPr>
            </a:lvl2pPr>
            <a:lvl3pPr marL="914400" indent="0" algn="l" defTabSz="457200" rtl="0" eaLnBrk="0" fontAlgn="base" hangingPunct="0">
              <a:spcBef>
                <a:spcPct val="20000"/>
              </a:spcBef>
              <a:spcAft>
                <a:spcPct val="0"/>
              </a:spcAft>
              <a:buClr>
                <a:srgbClr val="EF3E33"/>
              </a:buClr>
              <a:buFont typeface="Arial" pitchFamily="-110" charset="0"/>
              <a:buNone/>
              <a:defRPr sz="1600" kern="1200">
                <a:solidFill>
                  <a:schemeClr val="tx1"/>
                </a:solidFill>
                <a:latin typeface="Arial"/>
                <a:ea typeface="ＭＳ Ｐゴシック" pitchFamily="-110" charset="-128"/>
                <a:cs typeface="Arial"/>
              </a:defRPr>
            </a:lvl3pPr>
            <a:lvl4pPr marL="1371600" indent="0" algn="l" defTabSz="457200" rtl="0" eaLnBrk="0" fontAlgn="base" hangingPunct="0">
              <a:spcBef>
                <a:spcPct val="20000"/>
              </a:spcBef>
              <a:spcAft>
                <a:spcPct val="0"/>
              </a:spcAft>
              <a:buFont typeface="Arial" pitchFamily="-110" charset="0"/>
              <a:buNone/>
              <a:defRPr sz="1600" kern="1200">
                <a:solidFill>
                  <a:schemeClr val="tx1"/>
                </a:solidFill>
                <a:latin typeface="Helvetica"/>
                <a:ea typeface="ＭＳ Ｐゴシック" pitchFamily="-110" charset="-128"/>
                <a:cs typeface="Helvetica"/>
              </a:defRPr>
            </a:lvl4pPr>
            <a:lvl5pPr marL="1828800" indent="0" algn="l" defTabSz="457200" rtl="0" eaLnBrk="0" fontAlgn="base" hangingPunct="0">
              <a:spcBef>
                <a:spcPct val="20000"/>
              </a:spcBef>
              <a:spcAft>
                <a:spcPct val="0"/>
              </a:spcAft>
              <a:buFont typeface="Arial" pitchFamily="-110" charset="0"/>
              <a:buNone/>
              <a:defRPr sz="1600" kern="1200">
                <a:solidFill>
                  <a:schemeClr val="tx1"/>
                </a:solidFill>
                <a:latin typeface="Helvetica"/>
                <a:ea typeface="ＭＳ Ｐゴシック" pitchFamily="-110" charset="-128"/>
                <a:cs typeface="Helvetic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buClrTx/>
            </a:pPr>
            <a:r>
              <a:rPr lang="en-US" sz="2000" dirty="0" smtClean="0"/>
              <a:t>“Broadening the Reach” – </a:t>
            </a:r>
            <a:r>
              <a:rPr lang="en-US" sz="2000" dirty="0" err="1" smtClean="0"/>
              <a:t>cyberinfrastructure</a:t>
            </a:r>
            <a:r>
              <a:rPr lang="en-US" sz="2000" dirty="0" smtClean="0"/>
              <a:t> for non-research-intensive schools, including schools in </a:t>
            </a:r>
            <a:r>
              <a:rPr lang="en-US" sz="2000" dirty="0" err="1" smtClean="0"/>
              <a:t>EPSCoR</a:t>
            </a:r>
            <a:r>
              <a:rPr lang="en-US" sz="2000" dirty="0" smtClean="0"/>
              <a:t> states</a:t>
            </a:r>
          </a:p>
          <a:p>
            <a:pPr lvl="1">
              <a:buClrTx/>
            </a:pPr>
            <a:r>
              <a:rPr lang="en-US" sz="2000" dirty="0" smtClean="0"/>
              <a:t>NIH AREA, NSF RUI &amp; CAREER, CC*IIE</a:t>
            </a:r>
          </a:p>
          <a:p>
            <a:pPr lvl="1">
              <a:buClrTx/>
            </a:pPr>
            <a:r>
              <a:rPr lang="en-US" sz="2000" dirty="0" smtClean="0"/>
              <a:t>The long tail of science</a:t>
            </a:r>
          </a:p>
          <a:p>
            <a:pPr>
              <a:buClrTx/>
            </a:pPr>
            <a:r>
              <a:rPr lang="en-US" dirty="0" smtClean="0"/>
              <a:t>Support for research in the life sciences</a:t>
            </a:r>
          </a:p>
          <a:p>
            <a:pPr lvl="1">
              <a:buClrTx/>
            </a:pPr>
            <a:r>
              <a:rPr lang="en-US" dirty="0" smtClean="0"/>
              <a:t>LSRPAG</a:t>
            </a:r>
          </a:p>
          <a:p>
            <a:pPr lvl="1">
              <a:buClrTx/>
            </a:pPr>
            <a:r>
              <a:rPr lang="en-US" dirty="0" err="1" smtClean="0"/>
              <a:t>ICTBioMed</a:t>
            </a:r>
            <a:endParaRPr lang="en-US" dirty="0" smtClean="0"/>
          </a:p>
          <a:p>
            <a:pPr>
              <a:buClrTx/>
            </a:pPr>
            <a:r>
              <a:rPr lang="en-US" sz="2000" dirty="0" smtClean="0"/>
              <a:t>Increased attention to HPRC</a:t>
            </a:r>
          </a:p>
          <a:p>
            <a:pPr lvl="1">
              <a:lnSpc>
                <a:spcPct val="90000"/>
              </a:lnSpc>
              <a:buClrTx/>
            </a:pPr>
            <a:r>
              <a:rPr lang="en-US" dirty="0" smtClean="0"/>
              <a:t>HPRCPAG                                                                    </a:t>
            </a:r>
          </a:p>
          <a:p>
            <a:pPr>
              <a:buClrTx/>
            </a:pPr>
            <a:r>
              <a:rPr lang="en-US" sz="2000" dirty="0" smtClean="0"/>
              <a:t>RDA – “Data</a:t>
            </a:r>
            <a:r>
              <a:rPr lang="en-US" sz="2000" dirty="0"/>
              <a:t>-driven innovation requires a foundation of infrastructure to support the sharing, access, use, re-use, analysis, and stewardship of digital data</a:t>
            </a:r>
            <a:r>
              <a:rPr lang="en-US" sz="2000" dirty="0" smtClean="0"/>
              <a:t>.”</a:t>
            </a:r>
          </a:p>
        </p:txBody>
      </p:sp>
      <p:sp>
        <p:nvSpPr>
          <p:cNvPr id="3" name="Title 2"/>
          <p:cNvSpPr>
            <a:spLocks noGrp="1"/>
          </p:cNvSpPr>
          <p:nvPr>
            <p:ph type="title"/>
          </p:nvPr>
        </p:nvSpPr>
        <p:spPr>
          <a:xfrm>
            <a:off x="457200" y="477774"/>
            <a:ext cx="8458200" cy="493776"/>
          </a:xfrm>
        </p:spPr>
        <p:txBody>
          <a:bodyPr/>
          <a:lstStyle/>
          <a:p>
            <a:r>
              <a:rPr lang="en-US" sz="3200" b="0" dirty="0" smtClean="0"/>
              <a:t>Our beat is the Global R&amp;E </a:t>
            </a:r>
            <a:r>
              <a:rPr lang="en-US" sz="3200" b="0" i="1" dirty="0" err="1" smtClean="0"/>
              <a:t>Cyberfabric</a:t>
            </a:r>
            <a:endParaRPr lang="en-US" sz="3200" b="0" i="1" dirty="0"/>
          </a:p>
        </p:txBody>
      </p:sp>
    </p:spTree>
    <p:extLst>
      <p:ext uri="{BB962C8B-B14F-4D97-AF65-F5344CB8AC3E}">
        <p14:creationId xmlns:p14="http://schemas.microsoft.com/office/powerpoint/2010/main" val="3470431800"/>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76200" y="4781550"/>
            <a:ext cx="609600" cy="273844"/>
          </a:xfrm>
        </p:spPr>
        <p:txBody>
          <a:bodyPr/>
          <a:lstStyle/>
          <a:p>
            <a:pPr algn="ctr">
              <a:defRPr/>
            </a:pPr>
            <a:r>
              <a:rPr lang="en-US"/>
              <a:t>[ </a:t>
            </a:r>
            <a:fld id="{2820970C-1322-3042-AE3D-AE90FD7E094C}" type="slidenum">
              <a:rPr lang="en-US"/>
              <a:pPr algn="ctr">
                <a:defRPr/>
              </a:pPr>
              <a:t>14</a:t>
            </a:fld>
            <a:r>
              <a:rPr lang="en-US"/>
              <a:t> </a:t>
            </a:r>
            <a:r>
              <a:rPr lang="en-US" dirty="0"/>
              <a:t>]</a:t>
            </a:r>
          </a:p>
        </p:txBody>
      </p:sp>
      <p:sp>
        <p:nvSpPr>
          <p:cNvPr id="3" name="Date Placeholder 3"/>
          <p:cNvSpPr txBox="1">
            <a:spLocks/>
          </p:cNvSpPr>
          <p:nvPr/>
        </p:nvSpPr>
        <p:spPr>
          <a:xfrm>
            <a:off x="636056" y="4916886"/>
            <a:ext cx="2895600" cy="273844"/>
          </a:xfrm>
          <a:prstGeom prst="rect">
            <a:avLst/>
          </a:prstGeom>
        </p:spPr>
        <p:txBody>
          <a:bodyPr wrap="square" numCol="1" anchorCtr="0" compatLnSpc="1">
            <a:prstTxWarp prst="textNoShape">
              <a:avLst/>
            </a:prstTxWarp>
          </a:bodyPr>
          <a:lstStyle>
            <a:defPPr>
              <a:defRPr lang="en-US"/>
            </a:defPPr>
            <a:lvl1pPr algn="l" defTabSz="457200" rtl="0" fontAlgn="base">
              <a:spcBef>
                <a:spcPct val="0"/>
              </a:spcBef>
              <a:spcAft>
                <a:spcPct val="0"/>
              </a:spcAft>
              <a:defRPr sz="1100" kern="1200" smtClean="0">
                <a:solidFill>
                  <a:schemeClr val="bg1"/>
                </a:solidFill>
                <a:latin typeface="Arial" pitchFamily="-110" charset="0"/>
                <a:ea typeface="ＭＳ Ｐゴシック" pitchFamily="-110" charset="-128"/>
                <a:cs typeface="ＭＳ Ｐゴシック" pitchFamily="-110" charset="-128"/>
              </a:defRPr>
            </a:lvl1pPr>
            <a:lvl2pPr marL="4572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2pPr>
            <a:lvl3pPr marL="9144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3pPr>
            <a:lvl4pPr marL="13716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4pPr>
            <a:lvl5pPr marL="18288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5pPr>
            <a:lvl6pPr marL="22860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6pPr>
            <a:lvl7pPr marL="27432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7pPr>
            <a:lvl8pPr marL="32004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8pPr>
            <a:lvl9pPr marL="36576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9pPr>
          </a:lstStyle>
          <a:p>
            <a:pPr algn="l">
              <a:defRPr/>
            </a:pPr>
            <a:fld id="{472C2373-1204-FC4A-8AFA-F69FAF5C7E6E}" type="datetime4">
              <a:rPr lang="en-US" sz="900"/>
              <a:t>October 16, 2014</a:t>
            </a:fld>
            <a:r>
              <a:rPr lang="en-US" sz="900" baseline="0" dirty="0"/>
              <a:t>    </a:t>
            </a:r>
            <a:r>
              <a:rPr lang="en-US" sz="900" dirty="0"/>
              <a:t>© 2013 Internet2</a:t>
            </a:r>
          </a:p>
        </p:txBody>
      </p:sp>
      <p:graphicFrame>
        <p:nvGraphicFramePr>
          <p:cNvPr id="4" name="Content Placeholder 4"/>
          <p:cNvGraphicFramePr>
            <a:graphicFrameLocks/>
          </p:cNvGraphicFramePr>
          <p:nvPr>
            <p:extLst>
              <p:ext uri="{D42A27DB-BD31-4B8C-83A1-F6EECF244321}">
                <p14:modId xmlns:p14="http://schemas.microsoft.com/office/powerpoint/2010/main" val="4000509912"/>
              </p:ext>
            </p:extLst>
          </p:nvPr>
        </p:nvGraphicFramePr>
        <p:xfrm>
          <a:off x="1905000" y="1962150"/>
          <a:ext cx="5867400" cy="2686050"/>
        </p:xfrm>
        <a:graphic>
          <a:graphicData uri="http://schemas.openxmlformats.org/drawingml/2006/table">
            <a:tbl>
              <a:tblPr>
                <a:tableStyleId>{22838BEF-8BB2-4498-84A7-C5851F593DF1}</a:tableStyleId>
              </a:tblPr>
              <a:tblGrid>
                <a:gridCol w="3150326"/>
                <a:gridCol w="2207623"/>
                <a:gridCol w="509451"/>
              </a:tblGrid>
              <a:tr h="308610">
                <a:tc>
                  <a:txBody>
                    <a:bodyPr/>
                    <a:lstStyle/>
                    <a:p>
                      <a:r>
                        <a:rPr lang="en-US" sz="1400" dirty="0" smtClean="0"/>
                        <a:t>C-DAC</a:t>
                      </a:r>
                      <a:endParaRPr lang="en-US" sz="1400" b="0" dirty="0"/>
                    </a:p>
                  </a:txBody>
                  <a:tcPr/>
                </a:tc>
                <a:tc>
                  <a:txBody>
                    <a:bodyPr/>
                    <a:lstStyle/>
                    <a:p>
                      <a:r>
                        <a:rPr lang="en-US" sz="1400" dirty="0" smtClean="0"/>
                        <a:t>Pune</a:t>
                      </a:r>
                      <a:endParaRPr lang="en-US" sz="1400" b="0" dirty="0"/>
                    </a:p>
                  </a:txBody>
                  <a:tcPr/>
                </a:tc>
                <a:tc>
                  <a:txBody>
                    <a:bodyPr/>
                    <a:lstStyle/>
                    <a:p>
                      <a:pPr algn="ctr"/>
                      <a:r>
                        <a:rPr lang="en-US" sz="1400" dirty="0" smtClean="0"/>
                        <a:t>IN</a:t>
                      </a:r>
                      <a:endParaRPr lang="en-US" sz="1400" b="0" dirty="0"/>
                    </a:p>
                  </a:txBody>
                  <a:tcPr/>
                </a:tc>
              </a:tr>
              <a:tr h="308610">
                <a:tc>
                  <a:txBody>
                    <a:bodyPr/>
                    <a:lstStyle/>
                    <a:p>
                      <a:r>
                        <a:rPr lang="en-US" sz="1400" dirty="0" smtClean="0"/>
                        <a:t>ACTREC</a:t>
                      </a:r>
                      <a:endParaRPr lang="en-US" sz="1400" b="0" dirty="0"/>
                    </a:p>
                  </a:txBody>
                  <a:tcPr/>
                </a:tc>
                <a:tc>
                  <a:txBody>
                    <a:bodyPr/>
                    <a:lstStyle/>
                    <a:p>
                      <a:r>
                        <a:rPr lang="en-US" sz="1400" dirty="0" err="1" smtClean="0"/>
                        <a:t>Navi</a:t>
                      </a:r>
                      <a:r>
                        <a:rPr lang="en-US" sz="1400" dirty="0" smtClean="0"/>
                        <a:t> Mumbai</a:t>
                      </a:r>
                      <a:endParaRPr lang="en-US" sz="1400" b="0" dirty="0"/>
                    </a:p>
                  </a:txBody>
                  <a:tcPr/>
                </a:tc>
                <a:tc>
                  <a:txBody>
                    <a:bodyPr/>
                    <a:lstStyle/>
                    <a:p>
                      <a:pPr algn="ctr"/>
                      <a:r>
                        <a:rPr lang="en-US" sz="1400" dirty="0" smtClean="0"/>
                        <a:t>IN</a:t>
                      </a:r>
                      <a:endParaRPr lang="en-US" sz="1400" b="0" dirty="0" smtClean="0"/>
                    </a:p>
                  </a:txBody>
                  <a:tcPr/>
                </a:tc>
              </a:tr>
              <a:tr h="308610">
                <a:tc>
                  <a:txBody>
                    <a:bodyPr/>
                    <a:lstStyle/>
                    <a:p>
                      <a:r>
                        <a:rPr lang="en-US" sz="1400" dirty="0" smtClean="0"/>
                        <a:t>PSNC</a:t>
                      </a:r>
                      <a:endParaRPr lang="en-US" sz="1400" b="0" dirty="0"/>
                    </a:p>
                  </a:txBody>
                  <a:tcPr/>
                </a:tc>
                <a:tc>
                  <a:txBody>
                    <a:bodyPr/>
                    <a:lstStyle/>
                    <a:p>
                      <a:r>
                        <a:rPr lang="en-US" sz="1400" dirty="0" smtClean="0"/>
                        <a:t>Poznan</a:t>
                      </a:r>
                      <a:endParaRPr lang="en-US" sz="1400" b="0" dirty="0"/>
                    </a:p>
                  </a:txBody>
                  <a:tcPr/>
                </a:tc>
                <a:tc>
                  <a:txBody>
                    <a:bodyPr/>
                    <a:lstStyle/>
                    <a:p>
                      <a:pPr algn="ctr"/>
                      <a:r>
                        <a:rPr lang="en-US" sz="1400" dirty="0" smtClean="0"/>
                        <a:t>PL</a:t>
                      </a:r>
                      <a:endParaRPr lang="en-US" sz="1400" b="0" dirty="0"/>
                    </a:p>
                  </a:txBody>
                  <a:tcPr/>
                </a:tc>
              </a:tr>
              <a:tr h="308610">
                <a:tc>
                  <a:txBody>
                    <a:bodyPr/>
                    <a:lstStyle/>
                    <a:p>
                      <a:r>
                        <a:rPr lang="en-US" sz="1400" dirty="0" smtClean="0"/>
                        <a:t>Chalmers University</a:t>
                      </a:r>
                      <a:endParaRPr lang="en-US" sz="1400" b="0" dirty="0"/>
                    </a:p>
                  </a:txBody>
                  <a:tcPr/>
                </a:tc>
                <a:tc>
                  <a:txBody>
                    <a:bodyPr/>
                    <a:lstStyle/>
                    <a:p>
                      <a:r>
                        <a:rPr lang="en-US" sz="1400" dirty="0" smtClean="0"/>
                        <a:t>Gothenburg</a:t>
                      </a:r>
                      <a:endParaRPr lang="en-US" sz="1400" b="0" dirty="0"/>
                    </a:p>
                  </a:txBody>
                  <a:tcPr/>
                </a:tc>
                <a:tc>
                  <a:txBody>
                    <a:bodyPr/>
                    <a:lstStyle/>
                    <a:p>
                      <a:pPr algn="ctr"/>
                      <a:r>
                        <a:rPr lang="en-US" sz="1400" dirty="0" smtClean="0"/>
                        <a:t>SE</a:t>
                      </a:r>
                      <a:endParaRPr lang="en-US" sz="1400" b="0" dirty="0"/>
                    </a:p>
                  </a:txBody>
                  <a:tcPr/>
                </a:tc>
              </a:tr>
              <a:tr h="308610">
                <a:tc>
                  <a:txBody>
                    <a:bodyPr/>
                    <a:lstStyle/>
                    <a:p>
                      <a:r>
                        <a:rPr lang="en-US" sz="1400" dirty="0" smtClean="0"/>
                        <a:t>OHSL</a:t>
                      </a:r>
                      <a:endParaRPr lang="en-US" sz="1400" b="0" dirty="0"/>
                    </a:p>
                  </a:txBody>
                  <a:tcPr/>
                </a:tc>
                <a:tc>
                  <a:txBody>
                    <a:bodyPr/>
                    <a:lstStyle/>
                    <a:p>
                      <a:r>
                        <a:rPr lang="en-US" sz="1400" dirty="0" smtClean="0"/>
                        <a:t>Rockville, MD</a:t>
                      </a:r>
                      <a:endParaRPr lang="en-US" sz="1400" b="0" dirty="0"/>
                    </a:p>
                  </a:txBody>
                  <a:tcPr/>
                </a:tc>
                <a:tc>
                  <a:txBody>
                    <a:bodyPr/>
                    <a:lstStyle/>
                    <a:p>
                      <a:pPr algn="ctr"/>
                      <a:r>
                        <a:rPr lang="en-US" sz="1400" dirty="0" smtClean="0"/>
                        <a:t>US</a:t>
                      </a:r>
                      <a:endParaRPr lang="en-US" sz="1400" b="0" dirty="0" smtClean="0"/>
                    </a:p>
                  </a:txBody>
                  <a:tcPr/>
                </a:tc>
              </a:tr>
              <a:tr h="308610">
                <a:tc>
                  <a:txBody>
                    <a:bodyPr/>
                    <a:lstStyle/>
                    <a:p>
                      <a:r>
                        <a:rPr lang="en-US" sz="1400" dirty="0" smtClean="0"/>
                        <a:t>University of Notre Dame</a:t>
                      </a:r>
                      <a:endParaRPr lang="en-US" sz="1400" b="0" dirty="0"/>
                    </a:p>
                  </a:txBody>
                  <a:tcPr/>
                </a:tc>
                <a:tc>
                  <a:txBody>
                    <a:bodyPr/>
                    <a:lstStyle/>
                    <a:p>
                      <a:r>
                        <a:rPr lang="en-US" sz="1400" dirty="0" smtClean="0"/>
                        <a:t>South</a:t>
                      </a:r>
                      <a:r>
                        <a:rPr lang="en-US" sz="1400" baseline="0" dirty="0" smtClean="0"/>
                        <a:t> Bend, IN</a:t>
                      </a:r>
                      <a:endParaRPr lang="en-US" sz="1400" b="0" dirty="0"/>
                    </a:p>
                  </a:txBody>
                  <a:tcPr/>
                </a:tc>
                <a:tc>
                  <a:txBody>
                    <a:bodyPr/>
                    <a:lstStyle/>
                    <a:p>
                      <a:pPr algn="ctr"/>
                      <a:r>
                        <a:rPr lang="en-US" sz="1400" dirty="0" smtClean="0"/>
                        <a:t>US</a:t>
                      </a:r>
                      <a:endParaRPr lang="en-US" sz="1400" b="0" dirty="0" smtClean="0"/>
                    </a:p>
                  </a:txBody>
                  <a:tcPr/>
                </a:tc>
              </a:tr>
              <a:tr h="308610">
                <a:tc>
                  <a:txBody>
                    <a:bodyPr/>
                    <a:lstStyle/>
                    <a:p>
                      <a:r>
                        <a:rPr lang="en-US" sz="1400" dirty="0" smtClean="0"/>
                        <a:t>Duke University (pending)</a:t>
                      </a:r>
                      <a:endParaRPr lang="en-US" sz="1400" b="0" dirty="0"/>
                    </a:p>
                  </a:txBody>
                  <a:tcPr/>
                </a:tc>
                <a:tc>
                  <a:txBody>
                    <a:bodyPr/>
                    <a:lstStyle/>
                    <a:p>
                      <a:r>
                        <a:rPr lang="en-US" sz="1400" dirty="0" smtClean="0"/>
                        <a:t>Durham, NC</a:t>
                      </a:r>
                      <a:endParaRPr lang="en-US" sz="1400" b="0" dirty="0"/>
                    </a:p>
                  </a:txBody>
                  <a:tcPr/>
                </a:tc>
                <a:tc>
                  <a:txBody>
                    <a:bodyPr/>
                    <a:lstStyle/>
                    <a:p>
                      <a:pPr algn="ctr"/>
                      <a:r>
                        <a:rPr lang="en-US" sz="1400" dirty="0" smtClean="0"/>
                        <a:t>US</a:t>
                      </a:r>
                      <a:endParaRPr lang="en-US" sz="1400" b="0" dirty="0"/>
                    </a:p>
                  </a:txBody>
                  <a:tcPr/>
                </a:tc>
              </a:tr>
              <a:tr h="525780">
                <a:tc>
                  <a:txBody>
                    <a:bodyPr/>
                    <a:lstStyle/>
                    <a:p>
                      <a:r>
                        <a:rPr lang="en-US" sz="1400" b="0" dirty="0" smtClean="0"/>
                        <a:t>Arizona State University (pending)</a:t>
                      </a:r>
                      <a:endParaRPr lang="en-US" sz="1400" b="0" dirty="0"/>
                    </a:p>
                  </a:txBody>
                  <a:tcPr/>
                </a:tc>
                <a:tc>
                  <a:txBody>
                    <a:bodyPr/>
                    <a:lstStyle/>
                    <a:p>
                      <a:r>
                        <a:rPr lang="en-US" sz="1400" b="0" dirty="0" smtClean="0"/>
                        <a:t>Phoenix, AZ</a:t>
                      </a:r>
                      <a:endParaRPr lang="en-US" sz="1400" b="0" dirty="0"/>
                    </a:p>
                  </a:txBody>
                  <a:tcPr/>
                </a:tc>
                <a:tc>
                  <a:txBody>
                    <a:bodyPr/>
                    <a:lstStyle/>
                    <a:p>
                      <a:pPr algn="ctr"/>
                      <a:r>
                        <a:rPr lang="en-US" sz="1400" b="0" dirty="0" smtClean="0"/>
                        <a:t>US</a:t>
                      </a:r>
                      <a:endParaRPr lang="en-US" sz="1400" b="0" dirty="0"/>
                    </a:p>
                  </a:txBody>
                  <a:tcPr/>
                </a:tc>
              </a:tr>
            </a:tbl>
          </a:graphicData>
        </a:graphic>
      </p:graphicFrame>
      <p:sp>
        <p:nvSpPr>
          <p:cNvPr id="5" name="Date Placeholder 1"/>
          <p:cNvSpPr txBox="1">
            <a:spLocks/>
          </p:cNvSpPr>
          <p:nvPr/>
        </p:nvSpPr>
        <p:spPr>
          <a:xfrm>
            <a:off x="-76200" y="4781550"/>
            <a:ext cx="609600" cy="273844"/>
          </a:xfrm>
          <a:prstGeom prst="rect">
            <a:avLst/>
          </a:prstGeom>
        </p:spPr>
        <p:txBody>
          <a:bodyPr wrap="square" numCol="1" anchorCtr="0" compatLnSpc="1">
            <a:prstTxWarp prst="textNoShape">
              <a:avLst/>
            </a:prstTxWarp>
          </a:bodyPr>
          <a:lstStyle>
            <a:defPPr>
              <a:defRPr lang="en-US"/>
            </a:defPPr>
            <a:lvl1pPr algn="l" defTabSz="457200" rtl="0" fontAlgn="base">
              <a:spcBef>
                <a:spcPct val="0"/>
              </a:spcBef>
              <a:spcAft>
                <a:spcPct val="0"/>
              </a:spcAft>
              <a:defRPr sz="900" kern="1200" smtClean="0">
                <a:solidFill>
                  <a:schemeClr val="bg1"/>
                </a:solidFill>
                <a:latin typeface="Arial" pitchFamily="-110" charset="0"/>
                <a:ea typeface="ＭＳ Ｐゴシック" pitchFamily="-110" charset="-128"/>
                <a:cs typeface="ＭＳ Ｐゴシック" pitchFamily="-110" charset="-128"/>
              </a:defRPr>
            </a:lvl1pPr>
            <a:lvl2pPr marL="4572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2pPr>
            <a:lvl3pPr marL="9144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3pPr>
            <a:lvl4pPr marL="13716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4pPr>
            <a:lvl5pPr marL="18288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5pPr>
            <a:lvl6pPr marL="22860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6pPr>
            <a:lvl7pPr marL="27432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7pPr>
            <a:lvl8pPr marL="32004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8pPr>
            <a:lvl9pPr marL="36576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9pPr>
          </a:lstStyle>
          <a:p>
            <a:pPr algn="ctr">
              <a:defRPr/>
            </a:pPr>
            <a:r>
              <a:rPr lang="en-US" smtClean="0"/>
              <a:t>[ </a:t>
            </a:r>
            <a:fld id="{2820970C-1322-3042-AE3D-AE90FD7E094C}" type="slidenum">
              <a:rPr lang="en-US" smtClean="0"/>
              <a:pPr algn="ctr">
                <a:defRPr/>
              </a:pPr>
              <a:t>14</a:t>
            </a:fld>
            <a:r>
              <a:rPr lang="en-US" smtClean="0"/>
              <a:t> ]</a:t>
            </a:r>
            <a:endParaRPr lang="en-US" dirty="0"/>
          </a:p>
        </p:txBody>
      </p:sp>
      <p:sp>
        <p:nvSpPr>
          <p:cNvPr id="6" name="Title 2"/>
          <p:cNvSpPr>
            <a:spLocks noGrp="1"/>
          </p:cNvSpPr>
          <p:nvPr>
            <p:ph type="title"/>
          </p:nvPr>
        </p:nvSpPr>
        <p:spPr>
          <a:xfrm>
            <a:off x="457200" y="477774"/>
            <a:ext cx="8458200" cy="493776"/>
          </a:xfrm>
        </p:spPr>
        <p:txBody>
          <a:bodyPr/>
          <a:lstStyle/>
          <a:p>
            <a:r>
              <a:rPr lang="en-US" sz="3200" b="0" dirty="0" err="1" smtClean="0"/>
              <a:t>ICTBioMed</a:t>
            </a:r>
            <a:endParaRPr lang="en-US" sz="3200" b="0" dirty="0"/>
          </a:p>
        </p:txBody>
      </p:sp>
      <p:sp>
        <p:nvSpPr>
          <p:cNvPr id="7" name="Date Placeholder 3"/>
          <p:cNvSpPr txBox="1">
            <a:spLocks/>
          </p:cNvSpPr>
          <p:nvPr/>
        </p:nvSpPr>
        <p:spPr>
          <a:xfrm>
            <a:off x="636056" y="4916886"/>
            <a:ext cx="2895600" cy="273844"/>
          </a:xfrm>
          <a:prstGeom prst="rect">
            <a:avLst/>
          </a:prstGeom>
        </p:spPr>
        <p:txBody>
          <a:bodyPr wrap="square" numCol="1" anchorCtr="0" compatLnSpc="1">
            <a:prstTxWarp prst="textNoShape">
              <a:avLst/>
            </a:prstTxWarp>
          </a:bodyPr>
          <a:lstStyle>
            <a:defPPr>
              <a:defRPr lang="en-US"/>
            </a:defPPr>
            <a:lvl1pPr algn="l" defTabSz="457200" rtl="0" fontAlgn="base">
              <a:spcBef>
                <a:spcPct val="0"/>
              </a:spcBef>
              <a:spcAft>
                <a:spcPct val="0"/>
              </a:spcAft>
              <a:defRPr sz="1100" kern="1200" smtClean="0">
                <a:solidFill>
                  <a:schemeClr val="bg1"/>
                </a:solidFill>
                <a:latin typeface="Arial" pitchFamily="-110" charset="0"/>
                <a:ea typeface="ＭＳ Ｐゴシック" pitchFamily="-110" charset="-128"/>
                <a:cs typeface="ＭＳ Ｐゴシック" pitchFamily="-110" charset="-128"/>
              </a:defRPr>
            </a:lvl1pPr>
            <a:lvl2pPr marL="4572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2pPr>
            <a:lvl3pPr marL="9144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3pPr>
            <a:lvl4pPr marL="13716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4pPr>
            <a:lvl5pPr marL="18288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5pPr>
            <a:lvl6pPr marL="22860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6pPr>
            <a:lvl7pPr marL="27432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7pPr>
            <a:lvl8pPr marL="32004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8pPr>
            <a:lvl9pPr marL="36576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9pPr>
          </a:lstStyle>
          <a:p>
            <a:pPr algn="l">
              <a:defRPr/>
            </a:pPr>
            <a:fld id="{472C2373-1204-FC4A-8AFA-F69FAF5C7E6E}" type="datetime4">
              <a:rPr lang="en-US" sz="900"/>
              <a:t>October 16, 2014</a:t>
            </a:fld>
            <a:r>
              <a:rPr lang="en-US" sz="900" baseline="0" dirty="0"/>
              <a:t>    </a:t>
            </a:r>
            <a:r>
              <a:rPr lang="en-US" sz="900" dirty="0"/>
              <a:t>© 2013 Internet2</a:t>
            </a:r>
          </a:p>
        </p:txBody>
      </p:sp>
      <p:sp>
        <p:nvSpPr>
          <p:cNvPr id="8" name="TextBox 7"/>
          <p:cNvSpPr txBox="1"/>
          <p:nvPr/>
        </p:nvSpPr>
        <p:spPr bwMode="auto">
          <a:xfrm>
            <a:off x="1143000" y="1151753"/>
            <a:ext cx="6235040" cy="674031"/>
          </a:xfrm>
          <a:prstGeom prst="rect">
            <a:avLst/>
          </a:prstGeom>
          <a:noFill/>
          <a:ln w="9525">
            <a:noFill/>
            <a:miter lim="800000"/>
            <a:headEnd/>
            <a:tailEnd/>
          </a:ln>
        </p:spPr>
        <p:txBody>
          <a:bodyPr vert="horz" wrap="none" lIns="457200" tIns="45720" rIns="91440" bIns="73152" numCol="1" rtlCol="0" anchor="b" anchorCtr="0" compatLnSpc="1">
            <a:prstTxWarp prst="textNoShape">
              <a:avLst/>
            </a:prstTxWarp>
            <a:spAutoFit/>
          </a:bodyPr>
          <a:lstStyle/>
          <a:p>
            <a:pPr marL="285750" indent="-285750">
              <a:buFont typeface="Arial"/>
              <a:buChar char="•"/>
            </a:pPr>
            <a:r>
              <a:rPr lang="en-US" dirty="0" smtClean="0"/>
              <a:t>Research cloud for biomedicine</a:t>
            </a:r>
          </a:p>
          <a:p>
            <a:pPr marL="285750" indent="-285750">
              <a:buFont typeface="Arial"/>
              <a:buChar char="•"/>
            </a:pPr>
            <a:r>
              <a:rPr lang="en-US" dirty="0" smtClean="0"/>
              <a:t>Common software (</a:t>
            </a:r>
            <a:r>
              <a:rPr lang="en-US" dirty="0" err="1" smtClean="0"/>
              <a:t>OpenStack</a:t>
            </a:r>
            <a:r>
              <a:rPr lang="en-US" dirty="0" smtClean="0"/>
              <a:t>, Galaxy, </a:t>
            </a:r>
            <a:r>
              <a:rPr lang="en-US" dirty="0" err="1" smtClean="0"/>
              <a:t>perfSONAR</a:t>
            </a:r>
            <a:r>
              <a:rPr lang="en-US" dirty="0" smtClean="0"/>
              <a:t>)</a:t>
            </a:r>
            <a:endParaRPr lang="en-US" dirty="0"/>
          </a:p>
        </p:txBody>
      </p:sp>
    </p:spTree>
    <p:extLst>
      <p:ext uri="{BB962C8B-B14F-4D97-AF65-F5344CB8AC3E}">
        <p14:creationId xmlns:p14="http://schemas.microsoft.com/office/powerpoint/2010/main" val="496119104"/>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FF0000"/>
                </a:solidFill>
              </a:rPr>
              <a:t>3</a:t>
            </a:r>
            <a:r>
              <a:rPr lang="en-US" dirty="0" smtClean="0">
                <a:solidFill>
                  <a:srgbClr val="FF0000"/>
                </a:solidFill>
              </a:rPr>
              <a:t>.0</a:t>
            </a:r>
            <a:r>
              <a:rPr lang="en-US" dirty="0" smtClean="0"/>
              <a:t> a new initiative</a:t>
            </a:r>
            <a:endParaRPr lang="en-US" dirty="0"/>
          </a:p>
        </p:txBody>
      </p:sp>
      <p:sp>
        <p:nvSpPr>
          <p:cNvPr id="4" name="Date Placeholder 3"/>
          <p:cNvSpPr>
            <a:spLocks noGrp="1"/>
          </p:cNvSpPr>
          <p:nvPr>
            <p:ph type="dt" sz="half" idx="10"/>
          </p:nvPr>
        </p:nvSpPr>
        <p:spPr/>
        <p:txBody>
          <a:bodyPr/>
          <a:lstStyle/>
          <a:p>
            <a:pPr algn="ctr">
              <a:defRPr/>
            </a:pPr>
            <a:r>
              <a:rPr lang="en-US"/>
              <a:t>[ </a:t>
            </a:r>
            <a:fld id="{2820970C-1322-3042-AE3D-AE90FD7E094C}" type="slidenum">
              <a:rPr lang="en-US"/>
              <a:pPr algn="ctr">
                <a:defRPr/>
              </a:pPr>
              <a:t>15</a:t>
            </a:fld>
            <a:r>
              <a:rPr lang="en-US"/>
              <a:t> </a:t>
            </a:r>
            <a:r>
              <a:rPr lang="en-US" dirty="0"/>
              <a:t>]</a:t>
            </a:r>
          </a:p>
        </p:txBody>
      </p:sp>
      <p:sp>
        <p:nvSpPr>
          <p:cNvPr id="7" name="Date Placeholder 3"/>
          <p:cNvSpPr txBox="1">
            <a:spLocks/>
          </p:cNvSpPr>
          <p:nvPr/>
        </p:nvSpPr>
        <p:spPr>
          <a:xfrm>
            <a:off x="636056" y="4916886"/>
            <a:ext cx="2895600" cy="273844"/>
          </a:xfrm>
          <a:prstGeom prst="rect">
            <a:avLst/>
          </a:prstGeom>
        </p:spPr>
        <p:txBody>
          <a:bodyPr wrap="square" numCol="1" anchorCtr="0" compatLnSpc="1">
            <a:prstTxWarp prst="textNoShape">
              <a:avLst/>
            </a:prstTxWarp>
          </a:bodyPr>
          <a:lstStyle>
            <a:defPPr>
              <a:defRPr lang="en-US"/>
            </a:defPPr>
            <a:lvl1pPr algn="l" defTabSz="457200" rtl="0" fontAlgn="base">
              <a:spcBef>
                <a:spcPct val="0"/>
              </a:spcBef>
              <a:spcAft>
                <a:spcPct val="0"/>
              </a:spcAft>
              <a:defRPr sz="1100" kern="1200" smtClean="0">
                <a:solidFill>
                  <a:schemeClr val="bg1"/>
                </a:solidFill>
                <a:latin typeface="Arial" pitchFamily="-110" charset="0"/>
                <a:ea typeface="ＭＳ Ｐゴシック" pitchFamily="-110" charset="-128"/>
                <a:cs typeface="ＭＳ Ｐゴシック" pitchFamily="-110" charset="-128"/>
              </a:defRPr>
            </a:lvl1pPr>
            <a:lvl2pPr marL="4572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2pPr>
            <a:lvl3pPr marL="9144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3pPr>
            <a:lvl4pPr marL="13716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4pPr>
            <a:lvl5pPr marL="18288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5pPr>
            <a:lvl6pPr marL="22860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6pPr>
            <a:lvl7pPr marL="27432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7pPr>
            <a:lvl8pPr marL="32004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8pPr>
            <a:lvl9pPr marL="36576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9pPr>
          </a:lstStyle>
          <a:p>
            <a:pPr algn="l">
              <a:defRPr/>
            </a:pPr>
            <a:fld id="{472C2373-1204-FC4A-8AFA-F69FAF5C7E6E}" type="datetime4">
              <a:rPr lang="en-US" sz="900"/>
              <a:t>October 16, 2014</a:t>
            </a:fld>
            <a:r>
              <a:rPr lang="en-US" sz="900" baseline="0" dirty="0"/>
              <a:t>    </a:t>
            </a:r>
            <a:r>
              <a:rPr lang="en-US" sz="900" dirty="0"/>
              <a:t>© 2013 Internet2</a:t>
            </a:r>
          </a:p>
        </p:txBody>
      </p:sp>
    </p:spTree>
    <p:extLst>
      <p:ext uri="{BB962C8B-B14F-4D97-AF65-F5344CB8AC3E}">
        <p14:creationId xmlns:p14="http://schemas.microsoft.com/office/powerpoint/2010/main" val="364115803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76200" y="4781550"/>
            <a:ext cx="609600" cy="273844"/>
          </a:xfrm>
        </p:spPr>
        <p:txBody>
          <a:bodyPr/>
          <a:lstStyle/>
          <a:p>
            <a:pPr algn="ctr">
              <a:defRPr/>
            </a:pPr>
            <a:r>
              <a:rPr lang="en-US" smtClean="0"/>
              <a:t>[ </a:t>
            </a:r>
            <a:fld id="{2820970C-1322-3042-AE3D-AE90FD7E094C}" type="slidenum">
              <a:rPr lang="en-US" smtClean="0"/>
              <a:pPr algn="ctr">
                <a:defRPr/>
              </a:pPr>
              <a:t>16</a:t>
            </a:fld>
            <a:r>
              <a:rPr lang="en-US" smtClean="0"/>
              <a:t> ]</a:t>
            </a:r>
            <a:endParaRPr lang="en-US" dirty="0"/>
          </a:p>
        </p:txBody>
      </p:sp>
      <p:sp>
        <p:nvSpPr>
          <p:cNvPr id="3" name="Title 2"/>
          <p:cNvSpPr>
            <a:spLocks noGrp="1"/>
          </p:cNvSpPr>
          <p:nvPr>
            <p:ph type="title"/>
          </p:nvPr>
        </p:nvSpPr>
        <p:spPr>
          <a:xfrm>
            <a:off x="457200" y="477774"/>
            <a:ext cx="8458200" cy="493776"/>
          </a:xfrm>
        </p:spPr>
        <p:txBody>
          <a:bodyPr/>
          <a:lstStyle/>
          <a:p>
            <a:r>
              <a:rPr lang="en-US" sz="3200" b="0" dirty="0" smtClean="0"/>
              <a:t>From NSF award abstracts, 1997:</a:t>
            </a:r>
            <a:endParaRPr lang="en-US" sz="3200" b="0" dirty="0"/>
          </a:p>
        </p:txBody>
      </p:sp>
      <p:sp>
        <p:nvSpPr>
          <p:cNvPr id="4" name="Rectangle 3"/>
          <p:cNvSpPr/>
          <p:nvPr/>
        </p:nvSpPr>
        <p:spPr>
          <a:xfrm>
            <a:off x="990600" y="1200150"/>
            <a:ext cx="7620000" cy="1569660"/>
          </a:xfrm>
          <a:prstGeom prst="rect">
            <a:avLst/>
          </a:prstGeom>
        </p:spPr>
        <p:txBody>
          <a:bodyPr wrap="square">
            <a:spAutoFit/>
          </a:bodyPr>
          <a:lstStyle/>
          <a:p>
            <a:r>
              <a:rPr lang="en-US" sz="2400" dirty="0" smtClean="0"/>
              <a:t>“NSF</a:t>
            </a:r>
            <a:r>
              <a:rPr lang="en-US" sz="2400" dirty="0"/>
              <a:t>, through this program, will provide access for researchers to high performance computing systems, with associated highly trained staff and researchers necessary to develop and optimize their use</a:t>
            </a:r>
            <a:r>
              <a:rPr lang="en-US" sz="2400" dirty="0" smtClean="0"/>
              <a:t>.”</a:t>
            </a:r>
            <a:endParaRPr lang="en-US" sz="2400" dirty="0"/>
          </a:p>
        </p:txBody>
      </p:sp>
      <p:sp>
        <p:nvSpPr>
          <p:cNvPr id="5" name="Rectangle 4"/>
          <p:cNvSpPr/>
          <p:nvPr/>
        </p:nvSpPr>
        <p:spPr>
          <a:xfrm>
            <a:off x="990600" y="2876550"/>
            <a:ext cx="7620000" cy="1569660"/>
          </a:xfrm>
          <a:prstGeom prst="rect">
            <a:avLst/>
          </a:prstGeom>
        </p:spPr>
        <p:txBody>
          <a:bodyPr wrap="square">
            <a:spAutoFit/>
          </a:bodyPr>
          <a:lstStyle/>
          <a:p>
            <a:r>
              <a:rPr lang="en-US" sz="2400" dirty="0" smtClean="0"/>
              <a:t>“NPACI </a:t>
            </a:r>
            <a:r>
              <a:rPr lang="en-US" sz="2400" dirty="0"/>
              <a:t>will integrate computational science and engineering education activities into the infrastructure, building on successful education and outreach efforts within the partnership</a:t>
            </a:r>
            <a:r>
              <a:rPr lang="en-US" sz="2400" dirty="0" smtClean="0"/>
              <a:t>.”</a:t>
            </a:r>
            <a:endParaRPr lang="en-US" sz="2400" dirty="0"/>
          </a:p>
        </p:txBody>
      </p:sp>
    </p:spTree>
    <p:extLst>
      <p:ext uri="{BB962C8B-B14F-4D97-AF65-F5344CB8AC3E}">
        <p14:creationId xmlns:p14="http://schemas.microsoft.com/office/powerpoint/2010/main" val="2933692293"/>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2"/>
          <p:cNvSpPr>
            <a:spLocks noGrp="1"/>
          </p:cNvSpPr>
          <p:nvPr>
            <p:ph type="title"/>
          </p:nvPr>
        </p:nvSpPr>
        <p:spPr>
          <a:xfrm>
            <a:off x="457200" y="459486"/>
            <a:ext cx="8458200" cy="493776"/>
          </a:xfrm>
        </p:spPr>
        <p:txBody>
          <a:bodyPr/>
          <a:lstStyle/>
          <a:p>
            <a:r>
              <a:rPr lang="en-US" sz="3200" b="0" dirty="0" smtClean="0"/>
              <a:t>From the Atkins Report*, 2003:</a:t>
            </a:r>
            <a:endParaRPr lang="en-US" sz="3200" b="0" dirty="0"/>
          </a:p>
        </p:txBody>
      </p:sp>
      <p:sp>
        <p:nvSpPr>
          <p:cNvPr id="3" name="Content Placeholder 1"/>
          <p:cNvSpPr txBox="1">
            <a:spLocks/>
          </p:cNvSpPr>
          <p:nvPr/>
        </p:nvSpPr>
        <p:spPr>
          <a:xfrm>
            <a:off x="838200" y="1104900"/>
            <a:ext cx="8229600" cy="4038600"/>
          </a:xfrm>
          <a:prstGeom prst="rect">
            <a:avLst/>
          </a:prstGeom>
        </p:spPr>
        <p:txBody>
          <a:bodyPr/>
          <a:lstStyle>
            <a:lvl1pPr marL="342900" indent="-342900" algn="l" defTabSz="457200" rtl="0" eaLnBrk="0" fontAlgn="base" hangingPunct="0">
              <a:spcBef>
                <a:spcPct val="20000"/>
              </a:spcBef>
              <a:spcAft>
                <a:spcPct val="0"/>
              </a:spcAft>
              <a:buClr>
                <a:srgbClr val="EF3E33"/>
              </a:buClr>
              <a:buFont typeface="Arial" pitchFamily="-110" charset="0"/>
              <a:buChar char="•"/>
              <a:defRPr sz="1800" kern="1200">
                <a:solidFill>
                  <a:schemeClr val="tx1"/>
                </a:solidFill>
                <a:latin typeface="Arial"/>
                <a:ea typeface="ＭＳ Ｐゴシック" pitchFamily="-110" charset="-128"/>
                <a:cs typeface="Arial"/>
              </a:defRPr>
            </a:lvl1pPr>
            <a:lvl2pPr marL="742950" indent="-285750" algn="l" defTabSz="457200" rtl="0" eaLnBrk="0" fontAlgn="base" hangingPunct="0">
              <a:spcBef>
                <a:spcPct val="20000"/>
              </a:spcBef>
              <a:spcAft>
                <a:spcPct val="0"/>
              </a:spcAft>
              <a:buClr>
                <a:srgbClr val="EF3E33"/>
              </a:buClr>
              <a:buFont typeface="Arial" pitchFamily="-110" charset="0"/>
              <a:buChar char="–"/>
              <a:defRPr sz="1600" kern="1200">
                <a:solidFill>
                  <a:schemeClr val="tx1"/>
                </a:solidFill>
                <a:latin typeface="Arial"/>
                <a:ea typeface="ＭＳ Ｐゴシック" pitchFamily="-110" charset="-128"/>
                <a:cs typeface="Arial"/>
              </a:defRPr>
            </a:lvl2pPr>
            <a:lvl3pPr marL="914400" indent="0" algn="l" defTabSz="457200" rtl="0" eaLnBrk="0" fontAlgn="base" hangingPunct="0">
              <a:spcBef>
                <a:spcPct val="20000"/>
              </a:spcBef>
              <a:spcAft>
                <a:spcPct val="0"/>
              </a:spcAft>
              <a:buClr>
                <a:srgbClr val="EF3E33"/>
              </a:buClr>
              <a:buFont typeface="Arial" pitchFamily="-110" charset="0"/>
              <a:buNone/>
              <a:defRPr sz="1600" kern="1200">
                <a:solidFill>
                  <a:schemeClr val="tx1"/>
                </a:solidFill>
                <a:latin typeface="Arial"/>
                <a:ea typeface="ＭＳ Ｐゴシック" pitchFamily="-110" charset="-128"/>
                <a:cs typeface="Arial"/>
              </a:defRPr>
            </a:lvl3pPr>
            <a:lvl4pPr marL="1371600" indent="0" algn="l" defTabSz="457200" rtl="0" eaLnBrk="0" fontAlgn="base" hangingPunct="0">
              <a:spcBef>
                <a:spcPct val="20000"/>
              </a:spcBef>
              <a:spcAft>
                <a:spcPct val="0"/>
              </a:spcAft>
              <a:buFont typeface="Arial" pitchFamily="-110" charset="0"/>
              <a:buNone/>
              <a:defRPr sz="1600" kern="1200">
                <a:solidFill>
                  <a:schemeClr val="tx1"/>
                </a:solidFill>
                <a:latin typeface="Helvetica"/>
                <a:ea typeface="ＭＳ Ｐゴシック" pitchFamily="-110" charset="-128"/>
                <a:cs typeface="Helvetica"/>
              </a:defRPr>
            </a:lvl4pPr>
            <a:lvl5pPr marL="1828800" indent="0" algn="l" defTabSz="457200" rtl="0" eaLnBrk="0" fontAlgn="base" hangingPunct="0">
              <a:spcBef>
                <a:spcPct val="20000"/>
              </a:spcBef>
              <a:spcAft>
                <a:spcPct val="0"/>
              </a:spcAft>
              <a:buFont typeface="Arial" pitchFamily="-110" charset="0"/>
              <a:buNone/>
              <a:defRPr sz="1600" kern="1200">
                <a:solidFill>
                  <a:schemeClr val="tx1"/>
                </a:solidFill>
                <a:latin typeface="Helvetica"/>
                <a:ea typeface="ＭＳ Ｐゴシック" pitchFamily="-110" charset="-128"/>
                <a:cs typeface="Helvetic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pitchFamily="-110" charset="0"/>
              <a:buNone/>
            </a:pPr>
            <a:r>
              <a:rPr lang="en-US" b="1" dirty="0" smtClean="0"/>
              <a:t>“A new interdisciplinary work force </a:t>
            </a:r>
            <a:r>
              <a:rPr lang="en-US" dirty="0" smtClean="0"/>
              <a:t>– The need for a new workforce - a new flavor of mixed science and technology professional – is emerging.  These individuals have expertise in a particular domain science area, as well as considerable expertise in computer science and mathematics.  Also needed in this interdisciplinary mix are professionals who are trained to understand and address the human factors dimensions of working across disciplines, cultures, and institutions using technology-mediated collaboration tools</a:t>
            </a:r>
            <a:r>
              <a:rPr lang="en-US" b="1" dirty="0" smtClean="0"/>
              <a:t>.”</a:t>
            </a:r>
          </a:p>
          <a:p>
            <a:pPr marL="0" indent="0">
              <a:buFont typeface="Arial" pitchFamily="-110" charset="0"/>
              <a:buNone/>
            </a:pPr>
            <a:endParaRPr lang="en-US" sz="1400" dirty="0" smtClean="0"/>
          </a:p>
          <a:p>
            <a:pPr marL="0" indent="0">
              <a:buNone/>
            </a:pPr>
            <a:r>
              <a:rPr lang="en-US" sz="1400" dirty="0"/>
              <a:t>	</a:t>
            </a:r>
            <a:r>
              <a:rPr lang="en-US" sz="2000" dirty="0" smtClean="0"/>
              <a:t>*</a:t>
            </a:r>
            <a:r>
              <a:rPr lang="en-US" sz="1400" dirty="0" smtClean="0"/>
              <a:t> </a:t>
            </a:r>
            <a:r>
              <a:rPr lang="en-US" i="1" dirty="0" smtClean="0"/>
              <a:t>Revolutionizing Science and Engineering Through </a:t>
            </a:r>
            <a:r>
              <a:rPr lang="en-US" i="1" dirty="0" err="1" smtClean="0"/>
              <a:t>Cyberinfrastructure</a:t>
            </a:r>
            <a:r>
              <a:rPr lang="en-US" i="1" dirty="0" smtClean="0"/>
              <a:t>:</a:t>
            </a:r>
          </a:p>
          <a:p>
            <a:pPr marL="0" indent="0">
              <a:buNone/>
            </a:pPr>
            <a:r>
              <a:rPr lang="en-US" dirty="0" smtClean="0"/>
              <a:t>	   Report of the National Science Foundation Blue-Ribbon Advisory Panel</a:t>
            </a:r>
          </a:p>
          <a:p>
            <a:pPr marL="0" indent="0">
              <a:buNone/>
            </a:pPr>
            <a:r>
              <a:rPr lang="en-US" dirty="0" smtClean="0"/>
              <a:t>	   on </a:t>
            </a:r>
            <a:r>
              <a:rPr lang="en-US" dirty="0" err="1" smtClean="0"/>
              <a:t>Cyberinfrastructure</a:t>
            </a:r>
            <a:r>
              <a:rPr lang="en-US" dirty="0" smtClean="0"/>
              <a:t>, January 2003</a:t>
            </a:r>
          </a:p>
          <a:p>
            <a:pPr marL="0" indent="0">
              <a:buFont typeface="Arial" pitchFamily="-110" charset="0"/>
              <a:buNone/>
            </a:pPr>
            <a:endParaRPr lang="en-US" sz="1400" b="1" dirty="0" smtClean="0"/>
          </a:p>
          <a:p>
            <a:pPr>
              <a:buFontTx/>
              <a:buChar char="-"/>
            </a:pPr>
            <a:endParaRPr lang="en-US" sz="1400" b="1" dirty="0"/>
          </a:p>
        </p:txBody>
      </p:sp>
    </p:spTree>
    <p:extLst>
      <p:ext uri="{BB962C8B-B14F-4D97-AF65-F5344CB8AC3E}">
        <p14:creationId xmlns:p14="http://schemas.microsoft.com/office/powerpoint/2010/main" val="4126308055"/>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lgn="ctr">
              <a:defRPr/>
            </a:pPr>
            <a:r>
              <a:rPr lang="en-US" smtClean="0"/>
              <a:t>[ </a:t>
            </a:r>
            <a:fld id="{2820970C-1322-3042-AE3D-AE90FD7E094C}" type="slidenum">
              <a:rPr lang="en-US" smtClean="0"/>
              <a:pPr algn="ctr">
                <a:defRPr/>
              </a:pPr>
              <a:t>18</a:t>
            </a:fld>
            <a:r>
              <a:rPr lang="en-US" smtClean="0"/>
              <a:t> ]</a:t>
            </a:r>
            <a:endParaRPr lang="en-US" dirty="0"/>
          </a:p>
        </p:txBody>
      </p:sp>
      <p:sp>
        <p:nvSpPr>
          <p:cNvPr id="4" name="TextBox 3"/>
          <p:cNvSpPr txBox="1"/>
          <p:nvPr/>
        </p:nvSpPr>
        <p:spPr bwMode="auto">
          <a:xfrm>
            <a:off x="2438400" y="1191163"/>
            <a:ext cx="4052612" cy="2294987"/>
          </a:xfrm>
          <a:prstGeom prst="rect">
            <a:avLst/>
          </a:prstGeom>
          <a:noFill/>
          <a:ln w="9525">
            <a:noFill/>
            <a:miter lim="800000"/>
            <a:headEnd/>
            <a:tailEnd/>
          </a:ln>
        </p:spPr>
        <p:txBody>
          <a:bodyPr vert="horz" wrap="none" lIns="457200" tIns="45720" rIns="91440" bIns="73152" numCol="1" rtlCol="0" anchor="b" anchorCtr="0" compatLnSpc="1">
            <a:prstTxWarp prst="textNoShape">
              <a:avLst/>
            </a:prstTxWarp>
            <a:spAutoFit/>
          </a:bodyPr>
          <a:lstStyle/>
          <a:p>
            <a:pPr algn="ctr">
              <a:lnSpc>
                <a:spcPct val="150000"/>
              </a:lnSpc>
            </a:pPr>
            <a:r>
              <a:rPr lang="en-US" sz="3200" dirty="0" smtClean="0"/>
              <a:t>We aim to make</a:t>
            </a:r>
          </a:p>
          <a:p>
            <a:pPr algn="ctr">
              <a:lnSpc>
                <a:spcPct val="150000"/>
              </a:lnSpc>
            </a:pPr>
            <a:r>
              <a:rPr lang="en-US" sz="3200" i="1" dirty="0" smtClean="0"/>
              <a:t>“</a:t>
            </a:r>
            <a:r>
              <a:rPr lang="en-US" sz="3200" i="1" dirty="0" err="1" smtClean="0"/>
              <a:t>Cyberpractitioner</a:t>
            </a:r>
            <a:r>
              <a:rPr lang="en-US" sz="3200" i="1" dirty="0" smtClean="0"/>
              <a:t>”</a:t>
            </a:r>
          </a:p>
          <a:p>
            <a:pPr algn="ctr">
              <a:lnSpc>
                <a:spcPct val="150000"/>
              </a:lnSpc>
            </a:pPr>
            <a:r>
              <a:rPr lang="en-US" sz="3200" dirty="0" smtClean="0"/>
              <a:t>a profession.</a:t>
            </a:r>
            <a:endParaRPr lang="en-US" sz="3200" dirty="0"/>
          </a:p>
        </p:txBody>
      </p:sp>
    </p:spTree>
    <p:extLst>
      <p:ext uri="{BB962C8B-B14F-4D97-AF65-F5344CB8AC3E}">
        <p14:creationId xmlns:p14="http://schemas.microsoft.com/office/powerpoint/2010/main" val="1164242401"/>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76200" y="4552950"/>
            <a:ext cx="609600" cy="273844"/>
          </a:xfrm>
        </p:spPr>
        <p:txBody>
          <a:bodyPr/>
          <a:lstStyle/>
          <a:p>
            <a:pPr algn="ctr">
              <a:defRPr/>
            </a:pPr>
            <a:r>
              <a:rPr lang="en-US"/>
              <a:t>[ </a:t>
            </a:r>
            <a:fld id="{2820970C-1322-3042-AE3D-AE90FD7E094C}" type="slidenum">
              <a:rPr lang="en-US"/>
              <a:pPr algn="ctr">
                <a:defRPr/>
              </a:pPr>
              <a:t>19</a:t>
            </a:fld>
            <a:r>
              <a:rPr lang="en-US"/>
              <a:t> </a:t>
            </a:r>
            <a:r>
              <a:rPr lang="en-US" dirty="0"/>
              <a:t>]</a:t>
            </a:r>
          </a:p>
        </p:txBody>
      </p:sp>
      <p:sp>
        <p:nvSpPr>
          <p:cNvPr id="5" name="Date Placeholder 3"/>
          <p:cNvSpPr txBox="1">
            <a:spLocks/>
          </p:cNvSpPr>
          <p:nvPr/>
        </p:nvSpPr>
        <p:spPr>
          <a:xfrm>
            <a:off x="636056" y="4688286"/>
            <a:ext cx="2895600" cy="273844"/>
          </a:xfrm>
          <a:prstGeom prst="rect">
            <a:avLst/>
          </a:prstGeom>
        </p:spPr>
        <p:txBody>
          <a:bodyPr wrap="square" numCol="1" anchorCtr="0" compatLnSpc="1">
            <a:prstTxWarp prst="textNoShape">
              <a:avLst/>
            </a:prstTxWarp>
          </a:bodyPr>
          <a:lstStyle>
            <a:defPPr>
              <a:defRPr lang="en-US"/>
            </a:defPPr>
            <a:lvl1pPr algn="l" defTabSz="457200" rtl="0" fontAlgn="base">
              <a:spcBef>
                <a:spcPct val="0"/>
              </a:spcBef>
              <a:spcAft>
                <a:spcPct val="0"/>
              </a:spcAft>
              <a:defRPr sz="1100" kern="1200" smtClean="0">
                <a:solidFill>
                  <a:schemeClr val="bg1"/>
                </a:solidFill>
                <a:latin typeface="Arial" pitchFamily="-110" charset="0"/>
                <a:ea typeface="ＭＳ Ｐゴシック" pitchFamily="-110" charset="-128"/>
                <a:cs typeface="ＭＳ Ｐゴシック" pitchFamily="-110" charset="-128"/>
              </a:defRPr>
            </a:lvl1pPr>
            <a:lvl2pPr marL="4572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2pPr>
            <a:lvl3pPr marL="9144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3pPr>
            <a:lvl4pPr marL="13716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4pPr>
            <a:lvl5pPr marL="18288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5pPr>
            <a:lvl6pPr marL="22860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6pPr>
            <a:lvl7pPr marL="27432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7pPr>
            <a:lvl8pPr marL="32004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8pPr>
            <a:lvl9pPr marL="36576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9pPr>
          </a:lstStyle>
          <a:p>
            <a:pPr algn="l">
              <a:defRPr/>
            </a:pPr>
            <a:fld id="{472C2373-1204-FC4A-8AFA-F69FAF5C7E6E}" type="datetime4">
              <a:rPr lang="en-US" sz="900"/>
              <a:t>October 16, 2014</a:t>
            </a:fld>
            <a:r>
              <a:rPr lang="en-US" sz="900" baseline="0" dirty="0"/>
              <a:t>    </a:t>
            </a:r>
            <a:r>
              <a:rPr lang="en-US" sz="900" dirty="0"/>
              <a:t>© 2013 Internet2</a:t>
            </a:r>
          </a:p>
        </p:txBody>
      </p:sp>
      <p:sp>
        <p:nvSpPr>
          <p:cNvPr id="4" name="Content Placeholder 3"/>
          <p:cNvSpPr txBox="1">
            <a:spLocks/>
          </p:cNvSpPr>
          <p:nvPr/>
        </p:nvSpPr>
        <p:spPr>
          <a:xfrm>
            <a:off x="762000" y="1200152"/>
            <a:ext cx="8001000" cy="3371849"/>
          </a:xfrm>
          <a:prstGeom prst="rect">
            <a:avLst/>
          </a:prstGeom>
        </p:spPr>
        <p:txBody>
          <a:bodyPr/>
          <a:lstStyle>
            <a:lvl1pPr marL="342900" indent="-342900" algn="l" defTabSz="457200" rtl="0" eaLnBrk="0" fontAlgn="base" hangingPunct="0">
              <a:spcBef>
                <a:spcPct val="20000"/>
              </a:spcBef>
              <a:spcAft>
                <a:spcPct val="0"/>
              </a:spcAft>
              <a:buClr>
                <a:srgbClr val="EF3E33"/>
              </a:buClr>
              <a:buFont typeface="Arial" pitchFamily="-110" charset="0"/>
              <a:buChar char="•"/>
              <a:defRPr sz="1800" kern="1200">
                <a:solidFill>
                  <a:schemeClr val="tx1"/>
                </a:solidFill>
                <a:latin typeface="Arial"/>
                <a:ea typeface="ＭＳ Ｐゴシック" pitchFamily="-110" charset="-128"/>
                <a:cs typeface="Arial"/>
              </a:defRPr>
            </a:lvl1pPr>
            <a:lvl2pPr marL="742950" indent="-285750" algn="l" defTabSz="457200" rtl="0" eaLnBrk="0" fontAlgn="base" hangingPunct="0">
              <a:spcBef>
                <a:spcPct val="20000"/>
              </a:spcBef>
              <a:spcAft>
                <a:spcPct val="0"/>
              </a:spcAft>
              <a:buClr>
                <a:srgbClr val="EF3E33"/>
              </a:buClr>
              <a:buFont typeface="Arial" pitchFamily="-110" charset="0"/>
              <a:buChar char="–"/>
              <a:defRPr sz="1600" kern="1200">
                <a:solidFill>
                  <a:schemeClr val="tx1"/>
                </a:solidFill>
                <a:latin typeface="Arial"/>
                <a:ea typeface="ＭＳ Ｐゴシック" pitchFamily="-110" charset="-128"/>
                <a:cs typeface="Arial"/>
              </a:defRPr>
            </a:lvl2pPr>
            <a:lvl3pPr marL="914400" indent="0" algn="l" defTabSz="457200" rtl="0" eaLnBrk="0" fontAlgn="base" hangingPunct="0">
              <a:spcBef>
                <a:spcPct val="20000"/>
              </a:spcBef>
              <a:spcAft>
                <a:spcPct val="0"/>
              </a:spcAft>
              <a:buClr>
                <a:srgbClr val="EF3E33"/>
              </a:buClr>
              <a:buFont typeface="Arial" pitchFamily="-110" charset="0"/>
              <a:buNone/>
              <a:defRPr sz="1600" kern="1200">
                <a:solidFill>
                  <a:schemeClr val="tx1"/>
                </a:solidFill>
                <a:latin typeface="Arial"/>
                <a:ea typeface="ＭＳ Ｐゴシック" pitchFamily="-110" charset="-128"/>
                <a:cs typeface="Arial"/>
              </a:defRPr>
            </a:lvl3pPr>
            <a:lvl4pPr marL="1371600" indent="0" algn="l" defTabSz="457200" rtl="0" eaLnBrk="0" fontAlgn="base" hangingPunct="0">
              <a:spcBef>
                <a:spcPct val="20000"/>
              </a:spcBef>
              <a:spcAft>
                <a:spcPct val="0"/>
              </a:spcAft>
              <a:buFont typeface="Arial" pitchFamily="-110" charset="0"/>
              <a:buNone/>
              <a:defRPr sz="1600" kern="1200">
                <a:solidFill>
                  <a:schemeClr val="tx1"/>
                </a:solidFill>
                <a:latin typeface="Helvetica"/>
                <a:ea typeface="ＭＳ Ｐゴシック" pitchFamily="-110" charset="-128"/>
                <a:cs typeface="Helvetica"/>
              </a:defRPr>
            </a:lvl4pPr>
            <a:lvl5pPr marL="1828800" indent="0" algn="l" defTabSz="457200" rtl="0" eaLnBrk="0" fontAlgn="base" hangingPunct="0">
              <a:spcBef>
                <a:spcPct val="20000"/>
              </a:spcBef>
              <a:spcAft>
                <a:spcPct val="0"/>
              </a:spcAft>
              <a:buFont typeface="Arial" pitchFamily="-110" charset="0"/>
              <a:buNone/>
              <a:defRPr sz="1600" kern="1200">
                <a:solidFill>
                  <a:schemeClr val="tx1"/>
                </a:solidFill>
                <a:latin typeface="Helvetica"/>
                <a:ea typeface="ＭＳ Ｐゴシック" pitchFamily="-110" charset="-128"/>
                <a:cs typeface="Helvetic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buClrTx/>
            </a:pPr>
            <a:r>
              <a:rPr lang="en-US" sz="2000" b="1" dirty="0" smtClean="0"/>
              <a:t>Purpose</a:t>
            </a:r>
            <a:r>
              <a:rPr lang="en-US" sz="2000" dirty="0" smtClean="0"/>
              <a:t>: Elevate the productivity of the US scientific research enterprise</a:t>
            </a:r>
          </a:p>
          <a:p>
            <a:pPr>
              <a:buClrTx/>
            </a:pPr>
            <a:r>
              <a:rPr lang="en-US" sz="2000" b="1" dirty="0" smtClean="0"/>
              <a:t>Vision</a:t>
            </a:r>
            <a:r>
              <a:rPr lang="en-US" sz="2000" dirty="0" smtClean="0"/>
              <a:t>: Scholars have comprehensive support for compute- and/or data-intensive research, that surpasses in level and accessibility that available today</a:t>
            </a:r>
          </a:p>
          <a:p>
            <a:pPr>
              <a:buClrTx/>
            </a:pPr>
            <a:r>
              <a:rPr lang="en-US" sz="2000" b="1" dirty="0" smtClean="0"/>
              <a:t>Strategy</a:t>
            </a:r>
            <a:r>
              <a:rPr lang="en-US" sz="2000" dirty="0" smtClean="0"/>
              <a:t>: Develop and make available across the domain disciplines a professional cadre of highly skilled cyber-infrastructure practitioner-consultants</a:t>
            </a:r>
          </a:p>
          <a:p>
            <a:pPr>
              <a:buClrTx/>
            </a:pPr>
            <a:r>
              <a:rPr lang="en-US" sz="2000" b="1" dirty="0" smtClean="0"/>
              <a:t>Execution</a:t>
            </a:r>
            <a:r>
              <a:rPr lang="en-US" sz="2000" dirty="0" smtClean="0"/>
              <a:t>: Design, build, and execute a national program to develop the profession as a credentialed academic discipline</a:t>
            </a:r>
            <a:endParaRPr lang="en-US" sz="2000" dirty="0"/>
          </a:p>
        </p:txBody>
      </p:sp>
      <p:sp>
        <p:nvSpPr>
          <p:cNvPr id="6" name="Date Placeholder 1"/>
          <p:cNvSpPr txBox="1">
            <a:spLocks/>
          </p:cNvSpPr>
          <p:nvPr/>
        </p:nvSpPr>
        <p:spPr>
          <a:xfrm>
            <a:off x="-76200" y="4552950"/>
            <a:ext cx="609600" cy="273844"/>
          </a:xfrm>
          <a:prstGeom prst="rect">
            <a:avLst/>
          </a:prstGeom>
        </p:spPr>
        <p:txBody>
          <a:bodyPr wrap="square" numCol="1" anchorCtr="0" compatLnSpc="1">
            <a:prstTxWarp prst="textNoShape">
              <a:avLst/>
            </a:prstTxWarp>
          </a:bodyPr>
          <a:lstStyle>
            <a:defPPr>
              <a:defRPr lang="en-US"/>
            </a:defPPr>
            <a:lvl1pPr algn="l" defTabSz="457200" rtl="0" fontAlgn="base">
              <a:spcBef>
                <a:spcPct val="0"/>
              </a:spcBef>
              <a:spcAft>
                <a:spcPct val="0"/>
              </a:spcAft>
              <a:defRPr sz="900" kern="1200" smtClean="0">
                <a:solidFill>
                  <a:schemeClr val="bg1"/>
                </a:solidFill>
                <a:latin typeface="Arial" pitchFamily="-110" charset="0"/>
                <a:ea typeface="ＭＳ Ｐゴシック" pitchFamily="-110" charset="-128"/>
                <a:cs typeface="ＭＳ Ｐゴシック" pitchFamily="-110" charset="-128"/>
              </a:defRPr>
            </a:lvl1pPr>
            <a:lvl2pPr marL="4572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2pPr>
            <a:lvl3pPr marL="9144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3pPr>
            <a:lvl4pPr marL="13716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4pPr>
            <a:lvl5pPr marL="18288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5pPr>
            <a:lvl6pPr marL="22860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6pPr>
            <a:lvl7pPr marL="27432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7pPr>
            <a:lvl8pPr marL="32004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8pPr>
            <a:lvl9pPr marL="36576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9pPr>
          </a:lstStyle>
          <a:p>
            <a:pPr algn="ctr">
              <a:defRPr/>
            </a:pPr>
            <a:r>
              <a:rPr lang="en-US" smtClean="0"/>
              <a:t>[ </a:t>
            </a:r>
            <a:fld id="{2820970C-1322-3042-AE3D-AE90FD7E094C}" type="slidenum">
              <a:rPr lang="en-US" smtClean="0"/>
              <a:pPr algn="ctr">
                <a:defRPr/>
              </a:pPr>
              <a:t>19</a:t>
            </a:fld>
            <a:r>
              <a:rPr lang="en-US" smtClean="0"/>
              <a:t> ]</a:t>
            </a:r>
            <a:endParaRPr lang="en-US" dirty="0"/>
          </a:p>
        </p:txBody>
      </p:sp>
      <p:sp>
        <p:nvSpPr>
          <p:cNvPr id="7" name="Title 2"/>
          <p:cNvSpPr>
            <a:spLocks noGrp="1"/>
          </p:cNvSpPr>
          <p:nvPr>
            <p:ph type="title"/>
          </p:nvPr>
        </p:nvSpPr>
        <p:spPr>
          <a:xfrm>
            <a:off x="457200" y="477774"/>
            <a:ext cx="8458200" cy="493776"/>
          </a:xfrm>
        </p:spPr>
        <p:txBody>
          <a:bodyPr/>
          <a:lstStyle/>
          <a:p>
            <a:r>
              <a:rPr lang="en-US" sz="3200" b="0" dirty="0" smtClean="0"/>
              <a:t>VSEs</a:t>
            </a:r>
            <a:endParaRPr lang="en-US" sz="3200" b="0" dirty="0"/>
          </a:p>
        </p:txBody>
      </p:sp>
      <p:sp>
        <p:nvSpPr>
          <p:cNvPr id="8" name="Date Placeholder 3"/>
          <p:cNvSpPr txBox="1">
            <a:spLocks/>
          </p:cNvSpPr>
          <p:nvPr/>
        </p:nvSpPr>
        <p:spPr>
          <a:xfrm>
            <a:off x="636056" y="4688285"/>
            <a:ext cx="2895600" cy="273844"/>
          </a:xfrm>
          <a:prstGeom prst="rect">
            <a:avLst/>
          </a:prstGeom>
        </p:spPr>
        <p:txBody>
          <a:bodyPr wrap="square" numCol="1" anchorCtr="0" compatLnSpc="1">
            <a:prstTxWarp prst="textNoShape">
              <a:avLst/>
            </a:prstTxWarp>
          </a:bodyPr>
          <a:lstStyle>
            <a:defPPr>
              <a:defRPr lang="en-US"/>
            </a:defPPr>
            <a:lvl1pPr algn="l" defTabSz="457200" rtl="0" fontAlgn="base">
              <a:spcBef>
                <a:spcPct val="0"/>
              </a:spcBef>
              <a:spcAft>
                <a:spcPct val="0"/>
              </a:spcAft>
              <a:defRPr sz="1100" kern="1200" smtClean="0">
                <a:solidFill>
                  <a:schemeClr val="bg1"/>
                </a:solidFill>
                <a:latin typeface="Arial" pitchFamily="-110" charset="0"/>
                <a:ea typeface="ＭＳ Ｐゴシック" pitchFamily="-110" charset="-128"/>
                <a:cs typeface="ＭＳ Ｐゴシック" pitchFamily="-110" charset="-128"/>
              </a:defRPr>
            </a:lvl1pPr>
            <a:lvl2pPr marL="4572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2pPr>
            <a:lvl3pPr marL="9144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3pPr>
            <a:lvl4pPr marL="13716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4pPr>
            <a:lvl5pPr marL="18288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5pPr>
            <a:lvl6pPr marL="22860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6pPr>
            <a:lvl7pPr marL="27432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7pPr>
            <a:lvl8pPr marL="32004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8pPr>
            <a:lvl9pPr marL="36576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9pPr>
          </a:lstStyle>
          <a:p>
            <a:pPr algn="l">
              <a:defRPr/>
            </a:pPr>
            <a:fld id="{472C2373-1204-FC4A-8AFA-F69FAF5C7E6E}" type="datetime4">
              <a:t>October 16, 2014</a:t>
            </a:fld>
            <a:r>
              <a:rPr lang="en-US" sz="1000" baseline="0" dirty="0"/>
              <a:t>    </a:t>
            </a:r>
            <a:r>
              <a:rPr lang="en-US" sz="1000" dirty="0"/>
              <a:t>© 2013 Internet2</a:t>
            </a:r>
          </a:p>
        </p:txBody>
      </p:sp>
    </p:spTree>
    <p:extLst>
      <p:ext uri="{BB962C8B-B14F-4D97-AF65-F5344CB8AC3E}">
        <p14:creationId xmlns:p14="http://schemas.microsoft.com/office/powerpoint/2010/main" val="2461057595"/>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28800" y="171450"/>
            <a:ext cx="6781800" cy="742950"/>
          </a:xfrm>
        </p:spPr>
        <p:txBody>
          <a:bodyPr>
            <a:normAutofit fontScale="90000"/>
          </a:bodyPr>
          <a:lstStyle/>
          <a:p>
            <a:r>
              <a:rPr lang="en-US" cap="all" dirty="0" smtClean="0"/>
              <a:t>INternet2</a:t>
            </a:r>
            <a:br>
              <a:rPr lang="en-US" cap="all" dirty="0" smtClean="0"/>
            </a:br>
            <a:r>
              <a:rPr lang="en-US" cap="all" dirty="0" smtClean="0"/>
              <a:t>research and science</a:t>
            </a:r>
            <a:endParaRPr lang="en-US" dirty="0"/>
          </a:p>
        </p:txBody>
      </p:sp>
      <p:sp>
        <p:nvSpPr>
          <p:cNvPr id="9" name="Content Placeholder 8"/>
          <p:cNvSpPr>
            <a:spLocks noGrp="1"/>
          </p:cNvSpPr>
          <p:nvPr>
            <p:ph idx="1"/>
          </p:nvPr>
        </p:nvSpPr>
        <p:spPr>
          <a:xfrm>
            <a:off x="1828800" y="2076450"/>
            <a:ext cx="6781800" cy="2324100"/>
          </a:xfrm>
        </p:spPr>
        <p:txBody>
          <a:bodyPr>
            <a:normAutofit/>
          </a:bodyPr>
          <a:lstStyle/>
          <a:p>
            <a:pPr indent="0">
              <a:tabLst>
                <a:tab pos="569913" algn="l"/>
              </a:tabLst>
            </a:pPr>
            <a:r>
              <a:rPr lang="en-US" dirty="0">
                <a:solidFill>
                  <a:srgbClr val="FF0000"/>
                </a:solidFill>
              </a:rPr>
              <a:t>1.0</a:t>
            </a:r>
            <a:r>
              <a:rPr lang="en-US" dirty="0"/>
              <a:t>	</a:t>
            </a:r>
            <a:r>
              <a:rPr lang="en-US" cap="all" dirty="0" smtClean="0"/>
              <a:t>R&amp;D in support of scholarship</a:t>
            </a:r>
            <a:endParaRPr lang="en-US" cap="all" dirty="0"/>
          </a:p>
          <a:p>
            <a:pPr indent="0">
              <a:tabLst>
                <a:tab pos="569913" algn="l"/>
              </a:tabLst>
            </a:pPr>
            <a:r>
              <a:rPr lang="en-US" dirty="0"/>
              <a:t>		</a:t>
            </a:r>
          </a:p>
          <a:p>
            <a:pPr indent="0">
              <a:spcBef>
                <a:spcPts val="1224"/>
              </a:spcBef>
              <a:tabLst>
                <a:tab pos="569913" algn="l"/>
              </a:tabLst>
            </a:pPr>
            <a:r>
              <a:rPr lang="en-US" dirty="0">
                <a:solidFill>
                  <a:srgbClr val="FF0000"/>
                </a:solidFill>
              </a:rPr>
              <a:t>2.0</a:t>
            </a:r>
            <a:r>
              <a:rPr lang="en-US" dirty="0"/>
              <a:t>	</a:t>
            </a:r>
            <a:r>
              <a:rPr lang="en-US" cap="all" dirty="0" smtClean="0"/>
              <a:t>broadening the remit</a:t>
            </a:r>
            <a:endParaRPr lang="en-US" cap="all" dirty="0"/>
          </a:p>
          <a:p>
            <a:pPr indent="0">
              <a:tabLst>
                <a:tab pos="569913" algn="l"/>
              </a:tabLst>
            </a:pPr>
            <a:r>
              <a:rPr lang="en-US" dirty="0"/>
              <a:t>	</a:t>
            </a:r>
            <a:endParaRPr lang="en-US" dirty="0" smtClean="0"/>
          </a:p>
          <a:p>
            <a:pPr indent="0">
              <a:tabLst>
                <a:tab pos="569913" algn="l"/>
              </a:tabLst>
            </a:pPr>
            <a:r>
              <a:rPr lang="en-US" dirty="0">
                <a:solidFill>
                  <a:srgbClr val="FF0000"/>
                </a:solidFill>
              </a:rPr>
              <a:t>3</a:t>
            </a:r>
            <a:r>
              <a:rPr lang="en-US" dirty="0" smtClean="0">
                <a:solidFill>
                  <a:srgbClr val="FF0000"/>
                </a:solidFill>
              </a:rPr>
              <a:t>.0</a:t>
            </a:r>
            <a:r>
              <a:rPr lang="en-US" dirty="0"/>
              <a:t>	</a:t>
            </a:r>
            <a:r>
              <a:rPr lang="en-US" cap="all" dirty="0" smtClean="0"/>
              <a:t>A new initiative</a:t>
            </a:r>
            <a:r>
              <a:rPr lang="en-US" dirty="0"/>
              <a:t>	</a:t>
            </a:r>
          </a:p>
        </p:txBody>
      </p:sp>
      <p:sp>
        <p:nvSpPr>
          <p:cNvPr id="10" name="Date Placeholder 3"/>
          <p:cNvSpPr>
            <a:spLocks noGrp="1"/>
          </p:cNvSpPr>
          <p:nvPr>
            <p:ph type="dt" sz="half" idx="10"/>
          </p:nvPr>
        </p:nvSpPr>
        <p:spPr>
          <a:xfrm>
            <a:off x="-76200" y="4781550"/>
            <a:ext cx="609600" cy="273844"/>
          </a:xfrm>
          <a:prstGeom prst="rect">
            <a:avLst/>
          </a:prstGeom>
        </p:spPr>
        <p:txBody>
          <a:bodyPr wrap="square" numCol="1" anchorCtr="0" compatLnSpc="1">
            <a:prstTxWarp prst="textNoShape">
              <a:avLst/>
            </a:prstTxWarp>
          </a:bodyPr>
          <a:lstStyle>
            <a:lvl1pPr fontAlgn="base">
              <a:spcBef>
                <a:spcPct val="0"/>
              </a:spcBef>
              <a:spcAft>
                <a:spcPct val="0"/>
              </a:spcAft>
              <a:defRPr sz="900" smtClean="0">
                <a:solidFill>
                  <a:schemeClr val="bg1"/>
                </a:solidFill>
                <a:ea typeface="ＭＳ Ｐゴシック" pitchFamily="-110" charset="-128"/>
                <a:cs typeface="ＭＳ Ｐゴシック" pitchFamily="-110" charset="-128"/>
              </a:defRPr>
            </a:lvl1pPr>
          </a:lstStyle>
          <a:p>
            <a:pPr algn="ctr">
              <a:defRPr/>
            </a:pPr>
            <a:r>
              <a:rPr lang="en-US"/>
              <a:t>[ </a:t>
            </a:r>
            <a:fld id="{2820970C-1322-3042-AE3D-AE90FD7E094C}" type="slidenum">
              <a:rPr lang="en-US"/>
              <a:pPr algn="ctr">
                <a:defRPr/>
              </a:pPr>
              <a:t>2</a:t>
            </a:fld>
            <a:r>
              <a:rPr lang="en-US"/>
              <a:t> </a:t>
            </a:r>
            <a:r>
              <a:rPr lang="en-US" dirty="0"/>
              <a:t>]</a:t>
            </a:r>
          </a:p>
        </p:txBody>
      </p:sp>
      <p:sp>
        <p:nvSpPr>
          <p:cNvPr id="7" name="Date Placeholder 3"/>
          <p:cNvSpPr txBox="1">
            <a:spLocks/>
          </p:cNvSpPr>
          <p:nvPr/>
        </p:nvSpPr>
        <p:spPr>
          <a:xfrm>
            <a:off x="636056" y="4916886"/>
            <a:ext cx="2895600" cy="273844"/>
          </a:xfrm>
          <a:prstGeom prst="rect">
            <a:avLst/>
          </a:prstGeom>
        </p:spPr>
        <p:txBody>
          <a:bodyPr wrap="square" numCol="1" anchorCtr="0" compatLnSpc="1">
            <a:prstTxWarp prst="textNoShape">
              <a:avLst/>
            </a:prstTxWarp>
          </a:bodyPr>
          <a:lstStyle>
            <a:defPPr>
              <a:defRPr lang="en-US"/>
            </a:defPPr>
            <a:lvl1pPr algn="l" defTabSz="457200" rtl="0" fontAlgn="base">
              <a:spcBef>
                <a:spcPct val="0"/>
              </a:spcBef>
              <a:spcAft>
                <a:spcPct val="0"/>
              </a:spcAft>
              <a:defRPr sz="1100" kern="1200" smtClean="0">
                <a:solidFill>
                  <a:schemeClr val="bg1"/>
                </a:solidFill>
                <a:latin typeface="Arial" pitchFamily="-110" charset="0"/>
                <a:ea typeface="ＭＳ Ｐゴシック" pitchFamily="-110" charset="-128"/>
                <a:cs typeface="ＭＳ Ｐゴシック" pitchFamily="-110" charset="-128"/>
              </a:defRPr>
            </a:lvl1pPr>
            <a:lvl2pPr marL="4572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2pPr>
            <a:lvl3pPr marL="9144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3pPr>
            <a:lvl4pPr marL="13716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4pPr>
            <a:lvl5pPr marL="18288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5pPr>
            <a:lvl6pPr marL="22860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6pPr>
            <a:lvl7pPr marL="27432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7pPr>
            <a:lvl8pPr marL="32004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8pPr>
            <a:lvl9pPr marL="36576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9pPr>
          </a:lstStyle>
          <a:p>
            <a:pPr algn="l">
              <a:defRPr/>
            </a:pPr>
            <a:fld id="{472C2373-1204-FC4A-8AFA-F69FAF5C7E6E}" type="datetime4">
              <a:rPr lang="en-US" sz="900"/>
              <a:t>October 16, 2014</a:t>
            </a:fld>
            <a:r>
              <a:rPr lang="en-US" sz="900" baseline="0" dirty="0"/>
              <a:t>    </a:t>
            </a:r>
            <a:r>
              <a:rPr lang="en-US" sz="900" dirty="0"/>
              <a:t>© 2013 Internet2</a:t>
            </a:r>
          </a:p>
        </p:txBody>
      </p:sp>
    </p:spTree>
    <p:extLst>
      <p:ext uri="{BB962C8B-B14F-4D97-AF65-F5344CB8AC3E}">
        <p14:creationId xmlns:p14="http://schemas.microsoft.com/office/powerpoint/2010/main" val="191345114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76200" y="4781550"/>
            <a:ext cx="609600" cy="273844"/>
          </a:xfrm>
        </p:spPr>
        <p:txBody>
          <a:bodyPr/>
          <a:lstStyle/>
          <a:p>
            <a:pPr algn="ctr">
              <a:defRPr/>
            </a:pPr>
            <a:r>
              <a:rPr lang="en-US" smtClean="0"/>
              <a:t>[ </a:t>
            </a:r>
            <a:fld id="{2820970C-1322-3042-AE3D-AE90FD7E094C}" type="slidenum">
              <a:rPr lang="en-US" smtClean="0"/>
              <a:pPr algn="ctr">
                <a:defRPr/>
              </a:pPr>
              <a:t>20</a:t>
            </a:fld>
            <a:r>
              <a:rPr lang="en-US" smtClean="0"/>
              <a:t> ]</a:t>
            </a:r>
            <a:endParaRPr lang="en-US" dirty="0"/>
          </a:p>
        </p:txBody>
      </p:sp>
      <p:sp>
        <p:nvSpPr>
          <p:cNvPr id="3" name="Content Placeholder 1"/>
          <p:cNvSpPr txBox="1">
            <a:spLocks/>
          </p:cNvSpPr>
          <p:nvPr/>
        </p:nvSpPr>
        <p:spPr>
          <a:xfrm>
            <a:off x="1295400" y="2057400"/>
            <a:ext cx="8001000" cy="1962150"/>
          </a:xfrm>
          <a:prstGeom prst="rect">
            <a:avLst/>
          </a:prstGeom>
        </p:spPr>
        <p:txBody>
          <a:bodyPr/>
          <a:lstStyle>
            <a:lvl1pPr marL="342900" indent="-342900" algn="l" defTabSz="457200" rtl="0" eaLnBrk="0" fontAlgn="base" hangingPunct="0">
              <a:spcBef>
                <a:spcPct val="20000"/>
              </a:spcBef>
              <a:spcAft>
                <a:spcPct val="0"/>
              </a:spcAft>
              <a:buClr>
                <a:srgbClr val="EF3E33"/>
              </a:buClr>
              <a:buFont typeface="Arial" pitchFamily="-110" charset="0"/>
              <a:buChar char="•"/>
              <a:defRPr sz="1800" kern="1200">
                <a:solidFill>
                  <a:schemeClr val="tx1"/>
                </a:solidFill>
                <a:latin typeface="Arial"/>
                <a:ea typeface="ＭＳ Ｐゴシック" pitchFamily="-110" charset="-128"/>
                <a:cs typeface="Arial"/>
              </a:defRPr>
            </a:lvl1pPr>
            <a:lvl2pPr marL="742950" indent="-285750" algn="l" defTabSz="457200" rtl="0" eaLnBrk="0" fontAlgn="base" hangingPunct="0">
              <a:spcBef>
                <a:spcPct val="20000"/>
              </a:spcBef>
              <a:spcAft>
                <a:spcPct val="0"/>
              </a:spcAft>
              <a:buClr>
                <a:srgbClr val="EF3E33"/>
              </a:buClr>
              <a:buFont typeface="Arial" pitchFamily="-110" charset="0"/>
              <a:buChar char="–"/>
              <a:defRPr sz="1600" kern="1200">
                <a:solidFill>
                  <a:schemeClr val="tx1"/>
                </a:solidFill>
                <a:latin typeface="Arial"/>
                <a:ea typeface="ＭＳ Ｐゴシック" pitchFamily="-110" charset="-128"/>
                <a:cs typeface="Arial"/>
              </a:defRPr>
            </a:lvl2pPr>
            <a:lvl3pPr marL="914400" indent="0" algn="l" defTabSz="457200" rtl="0" eaLnBrk="0" fontAlgn="base" hangingPunct="0">
              <a:spcBef>
                <a:spcPct val="20000"/>
              </a:spcBef>
              <a:spcAft>
                <a:spcPct val="0"/>
              </a:spcAft>
              <a:buClr>
                <a:srgbClr val="EF3E33"/>
              </a:buClr>
              <a:buFont typeface="Arial" pitchFamily="-110" charset="0"/>
              <a:buNone/>
              <a:defRPr sz="1600" kern="1200">
                <a:solidFill>
                  <a:schemeClr val="tx1"/>
                </a:solidFill>
                <a:latin typeface="Arial"/>
                <a:ea typeface="ＭＳ Ｐゴシック" pitchFamily="-110" charset="-128"/>
                <a:cs typeface="Arial"/>
              </a:defRPr>
            </a:lvl3pPr>
            <a:lvl4pPr marL="1371600" indent="0" algn="l" defTabSz="457200" rtl="0" eaLnBrk="0" fontAlgn="base" hangingPunct="0">
              <a:spcBef>
                <a:spcPct val="20000"/>
              </a:spcBef>
              <a:spcAft>
                <a:spcPct val="0"/>
              </a:spcAft>
              <a:buFont typeface="Arial" pitchFamily="-110" charset="0"/>
              <a:buNone/>
              <a:defRPr sz="1600" kern="1200">
                <a:solidFill>
                  <a:schemeClr val="tx1"/>
                </a:solidFill>
                <a:latin typeface="Helvetica"/>
                <a:ea typeface="ＭＳ Ｐゴシック" pitchFamily="-110" charset="-128"/>
                <a:cs typeface="Helvetica"/>
              </a:defRPr>
            </a:lvl4pPr>
            <a:lvl5pPr marL="1828800" indent="0" algn="l" defTabSz="457200" rtl="0" eaLnBrk="0" fontAlgn="base" hangingPunct="0">
              <a:spcBef>
                <a:spcPct val="20000"/>
              </a:spcBef>
              <a:spcAft>
                <a:spcPct val="0"/>
              </a:spcAft>
              <a:buFont typeface="Arial" pitchFamily="-110" charset="0"/>
              <a:buNone/>
              <a:defRPr sz="1600" kern="1200">
                <a:solidFill>
                  <a:schemeClr val="tx1"/>
                </a:solidFill>
                <a:latin typeface="Helvetica"/>
                <a:ea typeface="ＭＳ Ｐゴシック" pitchFamily="-110" charset="-128"/>
                <a:cs typeface="Helvetic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buClrTx/>
            </a:pPr>
            <a:r>
              <a:rPr lang="en-US" sz="2000" dirty="0" smtClean="0"/>
              <a:t>Legitimized via “credentialing”</a:t>
            </a:r>
          </a:p>
          <a:p>
            <a:pPr>
              <a:buClrTx/>
            </a:pPr>
            <a:r>
              <a:rPr lang="en-US" sz="2000" dirty="0" smtClean="0"/>
              <a:t>Underlying advancement model</a:t>
            </a:r>
          </a:p>
          <a:p>
            <a:pPr>
              <a:buClrTx/>
            </a:pPr>
            <a:r>
              <a:rPr lang="en-US" sz="2000" dirty="0" smtClean="0"/>
              <a:t>Incorporated in academic and non-academic HR structures</a:t>
            </a:r>
          </a:p>
          <a:p>
            <a:pPr>
              <a:buClrTx/>
            </a:pPr>
            <a:r>
              <a:rPr lang="en-US" sz="2000" dirty="0" smtClean="0"/>
              <a:t>Compensation standards</a:t>
            </a:r>
          </a:p>
          <a:p>
            <a:pPr>
              <a:buClrTx/>
            </a:pPr>
            <a:r>
              <a:rPr lang="en-US" sz="2000" dirty="0" smtClean="0"/>
              <a:t>Incorporated into academic institutional governance</a:t>
            </a:r>
            <a:endParaRPr lang="en-US" sz="2000" dirty="0"/>
          </a:p>
        </p:txBody>
      </p:sp>
      <p:sp>
        <p:nvSpPr>
          <p:cNvPr id="4" name="Date Placeholder 2"/>
          <p:cNvSpPr txBox="1">
            <a:spLocks/>
          </p:cNvSpPr>
          <p:nvPr/>
        </p:nvSpPr>
        <p:spPr>
          <a:xfrm>
            <a:off x="-76200" y="4781550"/>
            <a:ext cx="609600" cy="273844"/>
          </a:xfrm>
          <a:prstGeom prst="rect">
            <a:avLst/>
          </a:prstGeom>
        </p:spPr>
        <p:txBody>
          <a:bodyPr wrap="square" numCol="1" anchorCtr="0" compatLnSpc="1">
            <a:prstTxWarp prst="textNoShape">
              <a:avLst/>
            </a:prstTxWarp>
          </a:bodyPr>
          <a:lstStyle>
            <a:defPPr>
              <a:defRPr lang="en-US"/>
            </a:defPPr>
            <a:lvl1pPr algn="l" defTabSz="457200" rtl="0" fontAlgn="base">
              <a:spcBef>
                <a:spcPct val="0"/>
              </a:spcBef>
              <a:spcAft>
                <a:spcPct val="0"/>
              </a:spcAft>
              <a:defRPr sz="900" kern="1200" smtClean="0">
                <a:solidFill>
                  <a:schemeClr val="bg1"/>
                </a:solidFill>
                <a:latin typeface="Arial" pitchFamily="-110" charset="0"/>
                <a:ea typeface="ＭＳ Ｐゴシック" pitchFamily="-110" charset="-128"/>
                <a:cs typeface="ＭＳ Ｐゴシック" pitchFamily="-110" charset="-128"/>
              </a:defRPr>
            </a:lvl1pPr>
            <a:lvl2pPr marL="4572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2pPr>
            <a:lvl3pPr marL="9144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3pPr>
            <a:lvl4pPr marL="13716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4pPr>
            <a:lvl5pPr marL="18288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5pPr>
            <a:lvl6pPr marL="22860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6pPr>
            <a:lvl7pPr marL="27432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7pPr>
            <a:lvl8pPr marL="32004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8pPr>
            <a:lvl9pPr marL="36576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9pPr>
          </a:lstStyle>
          <a:p>
            <a:pPr algn="ctr">
              <a:defRPr/>
            </a:pPr>
            <a:r>
              <a:rPr lang="en-US" smtClean="0"/>
              <a:t>[ </a:t>
            </a:r>
            <a:fld id="{2820970C-1322-3042-AE3D-AE90FD7E094C}" type="slidenum">
              <a:rPr lang="en-US" smtClean="0"/>
              <a:pPr algn="ctr">
                <a:defRPr/>
              </a:pPr>
              <a:t>20</a:t>
            </a:fld>
            <a:r>
              <a:rPr lang="en-US" smtClean="0"/>
              <a:t> ]</a:t>
            </a:r>
            <a:endParaRPr lang="en-US" dirty="0"/>
          </a:p>
        </p:txBody>
      </p:sp>
      <p:sp>
        <p:nvSpPr>
          <p:cNvPr id="5" name="Title 3"/>
          <p:cNvSpPr txBox="1">
            <a:spLocks/>
          </p:cNvSpPr>
          <p:nvPr/>
        </p:nvSpPr>
        <p:spPr>
          <a:xfrm>
            <a:off x="457200" y="477774"/>
            <a:ext cx="8458200" cy="493776"/>
          </a:xfrm>
          <a:prstGeom prst="rect">
            <a:avLst/>
          </a:prstGeom>
        </p:spPr>
        <p:txBody>
          <a:bodyPr vert="horz" lIns="457200" bIns="73152" anchor="b" anchorCtr="0"/>
          <a:lstStyle>
            <a:lvl1pPr algn="l" defTabSz="457200" rtl="0" eaLnBrk="0" fontAlgn="base" hangingPunct="0">
              <a:spcBef>
                <a:spcPct val="0"/>
              </a:spcBef>
              <a:spcAft>
                <a:spcPct val="0"/>
              </a:spcAft>
              <a:defRPr sz="2600" b="1" i="0" kern="1200" spc="0">
                <a:solidFill>
                  <a:schemeClr val="tx1"/>
                </a:solidFill>
                <a:latin typeface="Arial"/>
                <a:ea typeface="ＭＳ Ｐゴシック" pitchFamily="-110" charset="-128"/>
                <a:cs typeface="Arial"/>
              </a:defRPr>
            </a:lvl1pPr>
            <a:lvl2pPr algn="ctr" defTabSz="457200" rtl="0" eaLnBrk="0" fontAlgn="base" hangingPunct="0">
              <a:spcBef>
                <a:spcPct val="0"/>
              </a:spcBef>
              <a:spcAft>
                <a:spcPct val="0"/>
              </a:spcAft>
              <a:defRPr sz="4400">
                <a:solidFill>
                  <a:schemeClr val="tx1"/>
                </a:solidFill>
                <a:latin typeface="Calibri" pitchFamily="-110" charset="0"/>
                <a:ea typeface="ＭＳ Ｐゴシック" pitchFamily="-110" charset="-128"/>
                <a:cs typeface="ＭＳ Ｐゴシック" pitchFamily="-110" charset="-128"/>
              </a:defRPr>
            </a:lvl2pPr>
            <a:lvl3pPr algn="ctr" defTabSz="457200" rtl="0" eaLnBrk="0" fontAlgn="base" hangingPunct="0">
              <a:spcBef>
                <a:spcPct val="0"/>
              </a:spcBef>
              <a:spcAft>
                <a:spcPct val="0"/>
              </a:spcAft>
              <a:defRPr sz="4400">
                <a:solidFill>
                  <a:schemeClr val="tx1"/>
                </a:solidFill>
                <a:latin typeface="Calibri" pitchFamily="-110" charset="0"/>
                <a:ea typeface="ＭＳ Ｐゴシック" pitchFamily="-110" charset="-128"/>
                <a:cs typeface="ＭＳ Ｐゴシック" pitchFamily="-110" charset="-128"/>
              </a:defRPr>
            </a:lvl3pPr>
            <a:lvl4pPr algn="ctr" defTabSz="457200" rtl="0" eaLnBrk="0" fontAlgn="base" hangingPunct="0">
              <a:spcBef>
                <a:spcPct val="0"/>
              </a:spcBef>
              <a:spcAft>
                <a:spcPct val="0"/>
              </a:spcAft>
              <a:defRPr sz="4400">
                <a:solidFill>
                  <a:schemeClr val="tx1"/>
                </a:solidFill>
                <a:latin typeface="Calibri" pitchFamily="-110" charset="0"/>
                <a:ea typeface="ＭＳ Ｐゴシック" pitchFamily="-110" charset="-128"/>
                <a:cs typeface="ＭＳ Ｐゴシック" pitchFamily="-110" charset="-128"/>
              </a:defRPr>
            </a:lvl4pPr>
            <a:lvl5pPr algn="ctr" defTabSz="457200" rtl="0" eaLnBrk="0" fontAlgn="base" hangingPunct="0">
              <a:spcBef>
                <a:spcPct val="0"/>
              </a:spcBef>
              <a:spcAft>
                <a:spcPct val="0"/>
              </a:spcAft>
              <a:defRPr sz="4400">
                <a:solidFill>
                  <a:schemeClr val="tx1"/>
                </a:solidFill>
                <a:latin typeface="Calibri" pitchFamily="-110" charset="0"/>
                <a:ea typeface="ＭＳ Ｐゴシック" pitchFamily="-110" charset="-128"/>
                <a:cs typeface="ＭＳ Ｐゴシック" pitchFamily="-110" charset="-128"/>
              </a:defRPr>
            </a:lvl5pPr>
            <a:lvl6pPr marL="457200" algn="ctr" defTabSz="457200" rtl="0" fontAlgn="base">
              <a:spcBef>
                <a:spcPct val="0"/>
              </a:spcBef>
              <a:spcAft>
                <a:spcPct val="0"/>
              </a:spcAft>
              <a:defRPr sz="4400">
                <a:solidFill>
                  <a:schemeClr val="tx1"/>
                </a:solidFill>
                <a:latin typeface="Calibri" pitchFamily="-110" charset="0"/>
                <a:ea typeface="ＭＳ Ｐゴシック" pitchFamily="-110" charset="-128"/>
                <a:cs typeface="ＭＳ Ｐゴシック" pitchFamily="-110" charset="-128"/>
              </a:defRPr>
            </a:lvl6pPr>
            <a:lvl7pPr marL="914400" algn="ctr" defTabSz="457200" rtl="0" fontAlgn="base">
              <a:spcBef>
                <a:spcPct val="0"/>
              </a:spcBef>
              <a:spcAft>
                <a:spcPct val="0"/>
              </a:spcAft>
              <a:defRPr sz="4400">
                <a:solidFill>
                  <a:schemeClr val="tx1"/>
                </a:solidFill>
                <a:latin typeface="Calibri" pitchFamily="-110" charset="0"/>
                <a:ea typeface="ＭＳ Ｐゴシック" pitchFamily="-110" charset="-128"/>
                <a:cs typeface="ＭＳ Ｐゴシック" pitchFamily="-110" charset="-128"/>
              </a:defRPr>
            </a:lvl7pPr>
            <a:lvl8pPr marL="1371600" algn="ctr" defTabSz="457200" rtl="0" fontAlgn="base">
              <a:spcBef>
                <a:spcPct val="0"/>
              </a:spcBef>
              <a:spcAft>
                <a:spcPct val="0"/>
              </a:spcAft>
              <a:defRPr sz="4400">
                <a:solidFill>
                  <a:schemeClr val="tx1"/>
                </a:solidFill>
                <a:latin typeface="Calibri" pitchFamily="-110" charset="0"/>
                <a:ea typeface="ＭＳ Ｐゴシック" pitchFamily="-110" charset="-128"/>
                <a:cs typeface="ＭＳ Ｐゴシック" pitchFamily="-110" charset="-128"/>
              </a:defRPr>
            </a:lvl8pPr>
            <a:lvl9pPr marL="1828800" algn="ctr" defTabSz="457200" rtl="0" fontAlgn="base">
              <a:spcBef>
                <a:spcPct val="0"/>
              </a:spcBef>
              <a:spcAft>
                <a:spcPct val="0"/>
              </a:spcAft>
              <a:defRPr sz="4400">
                <a:solidFill>
                  <a:schemeClr val="tx1"/>
                </a:solidFill>
                <a:latin typeface="Calibri" pitchFamily="-110" charset="0"/>
                <a:ea typeface="ＭＳ Ｐゴシック" pitchFamily="-110" charset="-128"/>
                <a:cs typeface="ＭＳ Ｐゴシック" pitchFamily="-110" charset="-128"/>
              </a:defRPr>
            </a:lvl9pPr>
          </a:lstStyle>
          <a:p>
            <a:r>
              <a:rPr lang="en-US" sz="3200" b="0" dirty="0" smtClean="0"/>
              <a:t>Characteristics of the profession</a:t>
            </a:r>
            <a:endParaRPr lang="en-US" sz="3200" b="0" dirty="0"/>
          </a:p>
        </p:txBody>
      </p:sp>
    </p:spTree>
    <p:extLst>
      <p:ext uri="{BB962C8B-B14F-4D97-AF65-F5344CB8AC3E}">
        <p14:creationId xmlns:p14="http://schemas.microsoft.com/office/powerpoint/2010/main" val="801889253"/>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3"/>
          <p:cNvSpPr txBox="1">
            <a:spLocks/>
          </p:cNvSpPr>
          <p:nvPr/>
        </p:nvSpPr>
        <p:spPr>
          <a:xfrm>
            <a:off x="1143000" y="1200150"/>
            <a:ext cx="8001000" cy="2819400"/>
          </a:xfrm>
          <a:prstGeom prst="rect">
            <a:avLst/>
          </a:prstGeom>
        </p:spPr>
        <p:txBody>
          <a:bodyPr/>
          <a:lstStyle>
            <a:lvl1pPr marL="342900" indent="-342900" algn="l" defTabSz="457200" rtl="0" eaLnBrk="0" fontAlgn="base" hangingPunct="0">
              <a:spcBef>
                <a:spcPct val="20000"/>
              </a:spcBef>
              <a:spcAft>
                <a:spcPct val="0"/>
              </a:spcAft>
              <a:buClr>
                <a:srgbClr val="EF3E33"/>
              </a:buClr>
              <a:buFont typeface="Arial" pitchFamily="-110" charset="0"/>
              <a:buChar char="•"/>
              <a:defRPr sz="1800" kern="1200">
                <a:solidFill>
                  <a:schemeClr val="tx1"/>
                </a:solidFill>
                <a:latin typeface="Arial"/>
                <a:ea typeface="ＭＳ Ｐゴシック" pitchFamily="-110" charset="-128"/>
                <a:cs typeface="Arial"/>
              </a:defRPr>
            </a:lvl1pPr>
            <a:lvl2pPr marL="742950" indent="-285750" algn="l" defTabSz="457200" rtl="0" eaLnBrk="0" fontAlgn="base" hangingPunct="0">
              <a:spcBef>
                <a:spcPct val="20000"/>
              </a:spcBef>
              <a:spcAft>
                <a:spcPct val="0"/>
              </a:spcAft>
              <a:buClr>
                <a:srgbClr val="EF3E33"/>
              </a:buClr>
              <a:buFont typeface="Arial" pitchFamily="-110" charset="0"/>
              <a:buChar char="–"/>
              <a:defRPr sz="1600" kern="1200">
                <a:solidFill>
                  <a:schemeClr val="tx1"/>
                </a:solidFill>
                <a:latin typeface="Arial"/>
                <a:ea typeface="ＭＳ Ｐゴシック" pitchFamily="-110" charset="-128"/>
                <a:cs typeface="Arial"/>
              </a:defRPr>
            </a:lvl2pPr>
            <a:lvl3pPr marL="914400" indent="0" algn="l" defTabSz="457200" rtl="0" eaLnBrk="0" fontAlgn="base" hangingPunct="0">
              <a:spcBef>
                <a:spcPct val="20000"/>
              </a:spcBef>
              <a:spcAft>
                <a:spcPct val="0"/>
              </a:spcAft>
              <a:buClr>
                <a:srgbClr val="EF3E33"/>
              </a:buClr>
              <a:buFont typeface="Arial" pitchFamily="-110" charset="0"/>
              <a:buNone/>
              <a:defRPr sz="1600" kern="1200">
                <a:solidFill>
                  <a:schemeClr val="tx1"/>
                </a:solidFill>
                <a:latin typeface="Arial"/>
                <a:ea typeface="ＭＳ Ｐゴシック" pitchFamily="-110" charset="-128"/>
                <a:cs typeface="Arial"/>
              </a:defRPr>
            </a:lvl3pPr>
            <a:lvl4pPr marL="1371600" indent="0" algn="l" defTabSz="457200" rtl="0" eaLnBrk="0" fontAlgn="base" hangingPunct="0">
              <a:spcBef>
                <a:spcPct val="20000"/>
              </a:spcBef>
              <a:spcAft>
                <a:spcPct val="0"/>
              </a:spcAft>
              <a:buFont typeface="Arial" pitchFamily="-110" charset="0"/>
              <a:buNone/>
              <a:defRPr sz="1600" kern="1200">
                <a:solidFill>
                  <a:schemeClr val="tx1"/>
                </a:solidFill>
                <a:latin typeface="Helvetica"/>
                <a:ea typeface="ＭＳ Ｐゴシック" pitchFamily="-110" charset="-128"/>
                <a:cs typeface="Helvetica"/>
              </a:defRPr>
            </a:lvl4pPr>
            <a:lvl5pPr marL="1828800" indent="0" algn="l" defTabSz="457200" rtl="0" eaLnBrk="0" fontAlgn="base" hangingPunct="0">
              <a:spcBef>
                <a:spcPct val="20000"/>
              </a:spcBef>
              <a:spcAft>
                <a:spcPct val="0"/>
              </a:spcAft>
              <a:buFont typeface="Arial" pitchFamily="-110" charset="0"/>
              <a:buNone/>
              <a:defRPr sz="1600" kern="1200">
                <a:solidFill>
                  <a:schemeClr val="tx1"/>
                </a:solidFill>
                <a:latin typeface="Helvetica"/>
                <a:ea typeface="ＭＳ Ｐゴシック" pitchFamily="-110" charset="-128"/>
                <a:cs typeface="Helvetic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buClr>
                <a:schemeClr val="tx1"/>
              </a:buClr>
            </a:pPr>
            <a:r>
              <a:rPr lang="en-US" sz="2000" dirty="0" smtClean="0"/>
              <a:t>Applied mathematics – analysis, statistics, numerical methods, …</a:t>
            </a:r>
          </a:p>
          <a:p>
            <a:pPr>
              <a:buClr>
                <a:schemeClr val="tx1"/>
              </a:buClr>
            </a:pPr>
            <a:r>
              <a:rPr lang="en-US" sz="2000" dirty="0" smtClean="0"/>
              <a:t>Computational skills - programming/scripting, algorithm design, modeling and simulation, workflows / science gateways</a:t>
            </a:r>
          </a:p>
          <a:p>
            <a:pPr>
              <a:buClr>
                <a:schemeClr val="tx1"/>
              </a:buClr>
            </a:pPr>
            <a:r>
              <a:rPr lang="en-US" sz="2000" dirty="0" smtClean="0"/>
              <a:t>Systems architecture</a:t>
            </a:r>
          </a:p>
          <a:p>
            <a:pPr>
              <a:buClr>
                <a:schemeClr val="tx1"/>
              </a:buClr>
            </a:pPr>
            <a:r>
              <a:rPr lang="en-US" sz="2000" dirty="0" smtClean="0"/>
              <a:t>Systems operations – networks, computing, storage, …</a:t>
            </a:r>
          </a:p>
          <a:p>
            <a:pPr>
              <a:buClr>
                <a:schemeClr val="tx1"/>
              </a:buClr>
            </a:pPr>
            <a:r>
              <a:rPr lang="en-US" sz="2000" dirty="0" smtClean="0"/>
              <a:t>Analytics and emerging 4</a:t>
            </a:r>
            <a:r>
              <a:rPr lang="en-US" sz="2000" baseline="30000" dirty="0" smtClean="0"/>
              <a:t>th</a:t>
            </a:r>
            <a:r>
              <a:rPr lang="en-US" sz="2000" dirty="0" smtClean="0"/>
              <a:t> Paradigm methodology</a:t>
            </a:r>
          </a:p>
          <a:p>
            <a:pPr>
              <a:buClr>
                <a:schemeClr val="tx1"/>
              </a:buClr>
            </a:pPr>
            <a:r>
              <a:rPr lang="en-US" sz="2000" dirty="0" smtClean="0"/>
              <a:t>Communication and people skills – speaking, listening, writing</a:t>
            </a:r>
          </a:p>
          <a:p>
            <a:pPr>
              <a:buClr>
                <a:schemeClr val="tx1"/>
              </a:buClr>
            </a:pPr>
            <a:r>
              <a:rPr lang="en-US" sz="2000" dirty="0" smtClean="0"/>
              <a:t>“T-shaped skillset” – i.e., deep understanding in at least one domain discipline</a:t>
            </a:r>
          </a:p>
        </p:txBody>
      </p:sp>
      <p:sp>
        <p:nvSpPr>
          <p:cNvPr id="3" name="Title 2"/>
          <p:cNvSpPr txBox="1">
            <a:spLocks/>
          </p:cNvSpPr>
          <p:nvPr/>
        </p:nvSpPr>
        <p:spPr>
          <a:xfrm>
            <a:off x="457200" y="477774"/>
            <a:ext cx="8458200" cy="493776"/>
          </a:xfrm>
          <a:prstGeom prst="rect">
            <a:avLst/>
          </a:prstGeom>
        </p:spPr>
        <p:txBody>
          <a:bodyPr vert="horz" lIns="457200" bIns="73152" anchor="b" anchorCtr="0"/>
          <a:lstStyle>
            <a:lvl1pPr algn="l" defTabSz="457200" rtl="0" eaLnBrk="0" fontAlgn="base" hangingPunct="0">
              <a:spcBef>
                <a:spcPct val="0"/>
              </a:spcBef>
              <a:spcAft>
                <a:spcPct val="0"/>
              </a:spcAft>
              <a:defRPr sz="2600" b="1" i="0" kern="1200" spc="0">
                <a:solidFill>
                  <a:schemeClr val="tx1"/>
                </a:solidFill>
                <a:latin typeface="Arial"/>
                <a:ea typeface="ＭＳ Ｐゴシック" pitchFamily="-110" charset="-128"/>
                <a:cs typeface="Arial"/>
              </a:defRPr>
            </a:lvl1pPr>
            <a:lvl2pPr algn="ctr" defTabSz="457200" rtl="0" eaLnBrk="0" fontAlgn="base" hangingPunct="0">
              <a:spcBef>
                <a:spcPct val="0"/>
              </a:spcBef>
              <a:spcAft>
                <a:spcPct val="0"/>
              </a:spcAft>
              <a:defRPr sz="4400">
                <a:solidFill>
                  <a:schemeClr val="tx1"/>
                </a:solidFill>
                <a:latin typeface="Calibri" pitchFamily="-110" charset="0"/>
                <a:ea typeface="ＭＳ Ｐゴシック" pitchFamily="-110" charset="-128"/>
                <a:cs typeface="ＭＳ Ｐゴシック" pitchFamily="-110" charset="-128"/>
              </a:defRPr>
            </a:lvl2pPr>
            <a:lvl3pPr algn="ctr" defTabSz="457200" rtl="0" eaLnBrk="0" fontAlgn="base" hangingPunct="0">
              <a:spcBef>
                <a:spcPct val="0"/>
              </a:spcBef>
              <a:spcAft>
                <a:spcPct val="0"/>
              </a:spcAft>
              <a:defRPr sz="4400">
                <a:solidFill>
                  <a:schemeClr val="tx1"/>
                </a:solidFill>
                <a:latin typeface="Calibri" pitchFamily="-110" charset="0"/>
                <a:ea typeface="ＭＳ Ｐゴシック" pitchFamily="-110" charset="-128"/>
                <a:cs typeface="ＭＳ Ｐゴシック" pitchFamily="-110" charset="-128"/>
              </a:defRPr>
            </a:lvl3pPr>
            <a:lvl4pPr algn="ctr" defTabSz="457200" rtl="0" eaLnBrk="0" fontAlgn="base" hangingPunct="0">
              <a:spcBef>
                <a:spcPct val="0"/>
              </a:spcBef>
              <a:spcAft>
                <a:spcPct val="0"/>
              </a:spcAft>
              <a:defRPr sz="4400">
                <a:solidFill>
                  <a:schemeClr val="tx1"/>
                </a:solidFill>
                <a:latin typeface="Calibri" pitchFamily="-110" charset="0"/>
                <a:ea typeface="ＭＳ Ｐゴシック" pitchFamily="-110" charset="-128"/>
                <a:cs typeface="ＭＳ Ｐゴシック" pitchFamily="-110" charset="-128"/>
              </a:defRPr>
            </a:lvl4pPr>
            <a:lvl5pPr algn="ctr" defTabSz="457200" rtl="0" eaLnBrk="0" fontAlgn="base" hangingPunct="0">
              <a:spcBef>
                <a:spcPct val="0"/>
              </a:spcBef>
              <a:spcAft>
                <a:spcPct val="0"/>
              </a:spcAft>
              <a:defRPr sz="4400">
                <a:solidFill>
                  <a:schemeClr val="tx1"/>
                </a:solidFill>
                <a:latin typeface="Calibri" pitchFamily="-110" charset="0"/>
                <a:ea typeface="ＭＳ Ｐゴシック" pitchFamily="-110" charset="-128"/>
                <a:cs typeface="ＭＳ Ｐゴシック" pitchFamily="-110" charset="-128"/>
              </a:defRPr>
            </a:lvl5pPr>
            <a:lvl6pPr marL="457200" algn="ctr" defTabSz="457200" rtl="0" fontAlgn="base">
              <a:spcBef>
                <a:spcPct val="0"/>
              </a:spcBef>
              <a:spcAft>
                <a:spcPct val="0"/>
              </a:spcAft>
              <a:defRPr sz="4400">
                <a:solidFill>
                  <a:schemeClr val="tx1"/>
                </a:solidFill>
                <a:latin typeface="Calibri" pitchFamily="-110" charset="0"/>
                <a:ea typeface="ＭＳ Ｐゴシック" pitchFamily="-110" charset="-128"/>
                <a:cs typeface="ＭＳ Ｐゴシック" pitchFamily="-110" charset="-128"/>
              </a:defRPr>
            </a:lvl6pPr>
            <a:lvl7pPr marL="914400" algn="ctr" defTabSz="457200" rtl="0" fontAlgn="base">
              <a:spcBef>
                <a:spcPct val="0"/>
              </a:spcBef>
              <a:spcAft>
                <a:spcPct val="0"/>
              </a:spcAft>
              <a:defRPr sz="4400">
                <a:solidFill>
                  <a:schemeClr val="tx1"/>
                </a:solidFill>
                <a:latin typeface="Calibri" pitchFamily="-110" charset="0"/>
                <a:ea typeface="ＭＳ Ｐゴシック" pitchFamily="-110" charset="-128"/>
                <a:cs typeface="ＭＳ Ｐゴシック" pitchFamily="-110" charset="-128"/>
              </a:defRPr>
            </a:lvl7pPr>
            <a:lvl8pPr marL="1371600" algn="ctr" defTabSz="457200" rtl="0" fontAlgn="base">
              <a:spcBef>
                <a:spcPct val="0"/>
              </a:spcBef>
              <a:spcAft>
                <a:spcPct val="0"/>
              </a:spcAft>
              <a:defRPr sz="4400">
                <a:solidFill>
                  <a:schemeClr val="tx1"/>
                </a:solidFill>
                <a:latin typeface="Calibri" pitchFamily="-110" charset="0"/>
                <a:ea typeface="ＭＳ Ｐゴシック" pitchFamily="-110" charset="-128"/>
                <a:cs typeface="ＭＳ Ｐゴシック" pitchFamily="-110" charset="-128"/>
              </a:defRPr>
            </a:lvl8pPr>
            <a:lvl9pPr marL="1828800" algn="ctr" defTabSz="457200" rtl="0" fontAlgn="base">
              <a:spcBef>
                <a:spcPct val="0"/>
              </a:spcBef>
              <a:spcAft>
                <a:spcPct val="0"/>
              </a:spcAft>
              <a:defRPr sz="4400">
                <a:solidFill>
                  <a:schemeClr val="tx1"/>
                </a:solidFill>
                <a:latin typeface="Calibri" pitchFamily="-110" charset="0"/>
                <a:ea typeface="ＭＳ Ｐゴシック" pitchFamily="-110" charset="-128"/>
                <a:cs typeface="ＭＳ Ｐゴシック" pitchFamily="-110" charset="-128"/>
              </a:defRPr>
            </a:lvl9pPr>
          </a:lstStyle>
          <a:p>
            <a:r>
              <a:rPr lang="en-US" sz="3200" b="0" dirty="0" smtClean="0"/>
              <a:t>Skills/competencies for the profession</a:t>
            </a:r>
            <a:endParaRPr lang="en-US" sz="3200" b="0" dirty="0"/>
          </a:p>
        </p:txBody>
      </p:sp>
    </p:spTree>
    <p:extLst>
      <p:ext uri="{BB962C8B-B14F-4D97-AF65-F5344CB8AC3E}">
        <p14:creationId xmlns:p14="http://schemas.microsoft.com/office/powerpoint/2010/main" val="1761663284"/>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76200" y="4781550"/>
            <a:ext cx="609600" cy="273844"/>
          </a:xfrm>
        </p:spPr>
        <p:txBody>
          <a:bodyPr/>
          <a:lstStyle/>
          <a:p>
            <a:pPr algn="ctr">
              <a:defRPr/>
            </a:pPr>
            <a:r>
              <a:rPr lang="en-US" smtClean="0"/>
              <a:t>[ </a:t>
            </a:r>
            <a:fld id="{2820970C-1322-3042-AE3D-AE90FD7E094C}" type="slidenum">
              <a:rPr lang="en-US" smtClean="0"/>
              <a:pPr algn="ctr">
                <a:defRPr/>
              </a:pPr>
              <a:t>22</a:t>
            </a:fld>
            <a:r>
              <a:rPr lang="en-US" smtClean="0"/>
              <a:t> ]</a:t>
            </a:r>
            <a:endParaRPr lang="en-US" dirty="0"/>
          </a:p>
        </p:txBody>
      </p:sp>
      <p:sp>
        <p:nvSpPr>
          <p:cNvPr id="3" name="Rectangle 2"/>
          <p:cNvSpPr/>
          <p:nvPr/>
        </p:nvSpPr>
        <p:spPr>
          <a:xfrm>
            <a:off x="2286000" y="1428750"/>
            <a:ext cx="4572000" cy="1938992"/>
          </a:xfrm>
          <a:prstGeom prst="rect">
            <a:avLst/>
          </a:prstGeom>
        </p:spPr>
        <p:txBody>
          <a:bodyPr>
            <a:spAutoFit/>
          </a:bodyPr>
          <a:lstStyle/>
          <a:p>
            <a:pPr marL="342900" indent="-342900">
              <a:buFont typeface="Arial"/>
              <a:buChar char="•"/>
            </a:pPr>
            <a:r>
              <a:rPr lang="en-US" sz="2000" dirty="0"/>
              <a:t>Promote diversity</a:t>
            </a:r>
          </a:p>
          <a:p>
            <a:pPr marL="342900" indent="-342900">
              <a:buFont typeface="Arial"/>
              <a:buChar char="•"/>
            </a:pPr>
            <a:r>
              <a:rPr lang="en-US" sz="2000" dirty="0"/>
              <a:t>Professional integrity</a:t>
            </a:r>
          </a:p>
          <a:p>
            <a:pPr marL="342900" indent="-342900">
              <a:buFont typeface="Arial"/>
              <a:buChar char="•"/>
            </a:pPr>
            <a:r>
              <a:rPr lang="en-US" sz="2000" dirty="0"/>
              <a:t>Long range view</a:t>
            </a:r>
          </a:p>
          <a:p>
            <a:pPr marL="342900" indent="-342900">
              <a:buFont typeface="Arial"/>
              <a:buChar char="•"/>
            </a:pPr>
            <a:r>
              <a:rPr lang="en-US" sz="2000" dirty="0"/>
              <a:t>Life-long learning</a:t>
            </a:r>
          </a:p>
          <a:p>
            <a:pPr marL="342900" indent="-342900">
              <a:buFont typeface="Arial"/>
              <a:buChar char="•"/>
            </a:pPr>
            <a:r>
              <a:rPr lang="en-US" sz="2000" dirty="0" smtClean="0"/>
              <a:t>Sharing of knowledge and skills</a:t>
            </a:r>
            <a:endParaRPr lang="en-US" sz="2000" dirty="0"/>
          </a:p>
          <a:p>
            <a:pPr marL="342900" indent="-342900">
              <a:buFont typeface="Arial"/>
              <a:buChar char="•"/>
            </a:pPr>
            <a:r>
              <a:rPr lang="en-US" sz="2000" dirty="0"/>
              <a:t>Dynamic and </a:t>
            </a:r>
            <a:r>
              <a:rPr lang="en-US" sz="2000" dirty="0" smtClean="0"/>
              <a:t>flexible</a:t>
            </a:r>
            <a:endParaRPr lang="en-US" sz="2000" dirty="0"/>
          </a:p>
        </p:txBody>
      </p:sp>
      <p:sp>
        <p:nvSpPr>
          <p:cNvPr id="4" name="Title 3"/>
          <p:cNvSpPr>
            <a:spLocks noGrp="1"/>
          </p:cNvSpPr>
          <p:nvPr>
            <p:ph type="title"/>
          </p:nvPr>
        </p:nvSpPr>
        <p:spPr>
          <a:xfrm>
            <a:off x="457200" y="477774"/>
            <a:ext cx="8458200" cy="493776"/>
          </a:xfrm>
        </p:spPr>
        <p:txBody>
          <a:bodyPr/>
          <a:lstStyle/>
          <a:p>
            <a:r>
              <a:rPr lang="en-US" sz="3200" b="0" dirty="0" smtClean="0"/>
              <a:t>Core Values</a:t>
            </a:r>
            <a:endParaRPr lang="en-US" sz="3200" b="0" dirty="0"/>
          </a:p>
        </p:txBody>
      </p:sp>
    </p:spTree>
    <p:extLst>
      <p:ext uri="{BB962C8B-B14F-4D97-AF65-F5344CB8AC3E}">
        <p14:creationId xmlns:p14="http://schemas.microsoft.com/office/powerpoint/2010/main" val="2363568791"/>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76200" y="4781550"/>
            <a:ext cx="609600" cy="273844"/>
          </a:xfrm>
        </p:spPr>
        <p:txBody>
          <a:bodyPr/>
          <a:lstStyle/>
          <a:p>
            <a:pPr algn="ctr">
              <a:defRPr/>
            </a:pPr>
            <a:r>
              <a:rPr lang="en-US" smtClean="0"/>
              <a:t>[ </a:t>
            </a:r>
            <a:fld id="{2820970C-1322-3042-AE3D-AE90FD7E094C}" type="slidenum">
              <a:rPr lang="en-US" smtClean="0"/>
              <a:pPr algn="ctr">
                <a:defRPr/>
              </a:pPr>
              <a:t>23</a:t>
            </a:fld>
            <a:r>
              <a:rPr lang="en-US" smtClean="0"/>
              <a:t> ]</a:t>
            </a:r>
            <a:endParaRPr lang="en-US" dirty="0"/>
          </a:p>
        </p:txBody>
      </p:sp>
      <p:sp>
        <p:nvSpPr>
          <p:cNvPr id="3" name="Content Placeholder 1"/>
          <p:cNvSpPr txBox="1">
            <a:spLocks/>
          </p:cNvSpPr>
          <p:nvPr/>
        </p:nvSpPr>
        <p:spPr>
          <a:xfrm>
            <a:off x="914400" y="1085853"/>
            <a:ext cx="8001000" cy="3371849"/>
          </a:xfrm>
          <a:prstGeom prst="rect">
            <a:avLst/>
          </a:prstGeom>
        </p:spPr>
        <p:txBody>
          <a:bodyPr/>
          <a:lstStyle>
            <a:lvl1pPr marL="342900" indent="-342900" algn="l" defTabSz="457200" rtl="0" eaLnBrk="0" fontAlgn="base" hangingPunct="0">
              <a:spcBef>
                <a:spcPct val="20000"/>
              </a:spcBef>
              <a:spcAft>
                <a:spcPct val="0"/>
              </a:spcAft>
              <a:buClr>
                <a:srgbClr val="EF3E33"/>
              </a:buClr>
              <a:buFont typeface="Arial" pitchFamily="-110" charset="0"/>
              <a:buChar char="•"/>
              <a:defRPr sz="1800" kern="1200">
                <a:solidFill>
                  <a:schemeClr val="tx1"/>
                </a:solidFill>
                <a:latin typeface="Arial"/>
                <a:ea typeface="ＭＳ Ｐゴシック" pitchFamily="-110" charset="-128"/>
                <a:cs typeface="Arial"/>
              </a:defRPr>
            </a:lvl1pPr>
            <a:lvl2pPr marL="742950" indent="-285750" algn="l" defTabSz="457200" rtl="0" eaLnBrk="0" fontAlgn="base" hangingPunct="0">
              <a:spcBef>
                <a:spcPct val="20000"/>
              </a:spcBef>
              <a:spcAft>
                <a:spcPct val="0"/>
              </a:spcAft>
              <a:buClr>
                <a:srgbClr val="EF3E33"/>
              </a:buClr>
              <a:buFont typeface="Arial" pitchFamily="-110" charset="0"/>
              <a:buChar char="–"/>
              <a:defRPr sz="1600" kern="1200">
                <a:solidFill>
                  <a:schemeClr val="tx1"/>
                </a:solidFill>
                <a:latin typeface="Arial"/>
                <a:ea typeface="ＭＳ Ｐゴシック" pitchFamily="-110" charset="-128"/>
                <a:cs typeface="Arial"/>
              </a:defRPr>
            </a:lvl2pPr>
            <a:lvl3pPr marL="914400" indent="0" algn="l" defTabSz="457200" rtl="0" eaLnBrk="0" fontAlgn="base" hangingPunct="0">
              <a:spcBef>
                <a:spcPct val="20000"/>
              </a:spcBef>
              <a:spcAft>
                <a:spcPct val="0"/>
              </a:spcAft>
              <a:buClr>
                <a:srgbClr val="EF3E33"/>
              </a:buClr>
              <a:buFont typeface="Arial" pitchFamily="-110" charset="0"/>
              <a:buNone/>
              <a:defRPr sz="1600" kern="1200">
                <a:solidFill>
                  <a:schemeClr val="tx1"/>
                </a:solidFill>
                <a:latin typeface="Arial"/>
                <a:ea typeface="ＭＳ Ｐゴシック" pitchFamily="-110" charset="-128"/>
                <a:cs typeface="Arial"/>
              </a:defRPr>
            </a:lvl3pPr>
            <a:lvl4pPr marL="1371600" indent="0" algn="l" defTabSz="457200" rtl="0" eaLnBrk="0" fontAlgn="base" hangingPunct="0">
              <a:spcBef>
                <a:spcPct val="20000"/>
              </a:spcBef>
              <a:spcAft>
                <a:spcPct val="0"/>
              </a:spcAft>
              <a:buFont typeface="Arial" pitchFamily="-110" charset="0"/>
              <a:buNone/>
              <a:defRPr sz="1600" kern="1200">
                <a:solidFill>
                  <a:schemeClr val="tx1"/>
                </a:solidFill>
                <a:latin typeface="Helvetica"/>
                <a:ea typeface="ＭＳ Ｐゴシック" pitchFamily="-110" charset="-128"/>
                <a:cs typeface="Helvetica"/>
              </a:defRPr>
            </a:lvl4pPr>
            <a:lvl5pPr marL="1828800" indent="0" algn="l" defTabSz="457200" rtl="0" eaLnBrk="0" fontAlgn="base" hangingPunct="0">
              <a:spcBef>
                <a:spcPct val="20000"/>
              </a:spcBef>
              <a:spcAft>
                <a:spcPct val="0"/>
              </a:spcAft>
              <a:buFont typeface="Arial" pitchFamily="-110" charset="0"/>
              <a:buNone/>
              <a:defRPr sz="1600" kern="1200">
                <a:solidFill>
                  <a:schemeClr val="tx1"/>
                </a:solidFill>
                <a:latin typeface="Helvetica"/>
                <a:ea typeface="ＭＳ Ｐゴシック" pitchFamily="-110" charset="-128"/>
                <a:cs typeface="Helvetic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buClrTx/>
            </a:pPr>
            <a:r>
              <a:rPr lang="en-US" sz="2000" dirty="0" smtClean="0"/>
              <a:t>Academic program</a:t>
            </a:r>
          </a:p>
          <a:p>
            <a:pPr>
              <a:buClrTx/>
            </a:pPr>
            <a:r>
              <a:rPr lang="en-US" sz="2000" dirty="0" smtClean="0"/>
              <a:t>Certification/validation services</a:t>
            </a:r>
          </a:p>
          <a:p>
            <a:pPr>
              <a:buClrTx/>
            </a:pPr>
            <a:r>
              <a:rPr lang="en-US" sz="2000" dirty="0" smtClean="0"/>
              <a:t>Internships and residency program(s)</a:t>
            </a:r>
          </a:p>
          <a:p>
            <a:pPr>
              <a:buClrTx/>
            </a:pPr>
            <a:r>
              <a:rPr lang="en-US" sz="2000" dirty="0" smtClean="0"/>
              <a:t>Journal(s)</a:t>
            </a:r>
          </a:p>
          <a:p>
            <a:pPr>
              <a:buClrTx/>
            </a:pPr>
            <a:r>
              <a:rPr lang="en-US" sz="2000" dirty="0" smtClean="0"/>
              <a:t>Professional society</a:t>
            </a:r>
          </a:p>
          <a:p>
            <a:pPr>
              <a:buClrTx/>
            </a:pPr>
            <a:r>
              <a:rPr lang="en-US" sz="2000" dirty="0" smtClean="0"/>
              <a:t>Meetings</a:t>
            </a:r>
          </a:p>
        </p:txBody>
      </p:sp>
      <p:sp>
        <p:nvSpPr>
          <p:cNvPr id="4" name="Date Placeholder 2"/>
          <p:cNvSpPr txBox="1">
            <a:spLocks/>
          </p:cNvSpPr>
          <p:nvPr/>
        </p:nvSpPr>
        <p:spPr>
          <a:xfrm>
            <a:off x="-76200" y="4781550"/>
            <a:ext cx="609600" cy="273844"/>
          </a:xfrm>
          <a:prstGeom prst="rect">
            <a:avLst/>
          </a:prstGeom>
        </p:spPr>
        <p:txBody>
          <a:bodyPr wrap="square" numCol="1" anchorCtr="0" compatLnSpc="1">
            <a:prstTxWarp prst="textNoShape">
              <a:avLst/>
            </a:prstTxWarp>
          </a:bodyPr>
          <a:lstStyle>
            <a:defPPr>
              <a:defRPr lang="en-US"/>
            </a:defPPr>
            <a:lvl1pPr algn="l" defTabSz="457200" rtl="0" fontAlgn="base">
              <a:spcBef>
                <a:spcPct val="0"/>
              </a:spcBef>
              <a:spcAft>
                <a:spcPct val="0"/>
              </a:spcAft>
              <a:defRPr sz="900" kern="1200" smtClean="0">
                <a:solidFill>
                  <a:schemeClr val="bg1"/>
                </a:solidFill>
                <a:latin typeface="Arial" pitchFamily="-110" charset="0"/>
                <a:ea typeface="ＭＳ Ｐゴシック" pitchFamily="-110" charset="-128"/>
                <a:cs typeface="ＭＳ Ｐゴシック" pitchFamily="-110" charset="-128"/>
              </a:defRPr>
            </a:lvl1pPr>
            <a:lvl2pPr marL="4572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2pPr>
            <a:lvl3pPr marL="9144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3pPr>
            <a:lvl4pPr marL="13716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4pPr>
            <a:lvl5pPr marL="18288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5pPr>
            <a:lvl6pPr marL="22860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6pPr>
            <a:lvl7pPr marL="27432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7pPr>
            <a:lvl8pPr marL="32004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8pPr>
            <a:lvl9pPr marL="36576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9pPr>
          </a:lstStyle>
          <a:p>
            <a:pPr algn="ctr">
              <a:defRPr/>
            </a:pPr>
            <a:r>
              <a:rPr lang="en-US" smtClean="0"/>
              <a:t>[ </a:t>
            </a:r>
            <a:fld id="{2820970C-1322-3042-AE3D-AE90FD7E094C}" type="slidenum">
              <a:rPr lang="en-US" smtClean="0"/>
              <a:pPr algn="ctr">
                <a:defRPr/>
              </a:pPr>
              <a:t>23</a:t>
            </a:fld>
            <a:r>
              <a:rPr lang="en-US" smtClean="0"/>
              <a:t> ]</a:t>
            </a:r>
            <a:endParaRPr lang="en-US" dirty="0"/>
          </a:p>
        </p:txBody>
      </p:sp>
      <p:sp>
        <p:nvSpPr>
          <p:cNvPr id="5" name="Title 3"/>
          <p:cNvSpPr>
            <a:spLocks noGrp="1"/>
          </p:cNvSpPr>
          <p:nvPr>
            <p:ph type="title"/>
          </p:nvPr>
        </p:nvSpPr>
        <p:spPr>
          <a:xfrm>
            <a:off x="457200" y="459486"/>
            <a:ext cx="8458200" cy="493776"/>
          </a:xfrm>
        </p:spPr>
        <p:txBody>
          <a:bodyPr/>
          <a:lstStyle/>
          <a:p>
            <a:r>
              <a:rPr lang="en-US" sz="3200" b="0" dirty="0" smtClean="0"/>
              <a:t>Program/Project Characteristics	</a:t>
            </a:r>
            <a:endParaRPr lang="en-US" sz="3200" b="0" dirty="0"/>
          </a:p>
        </p:txBody>
      </p:sp>
    </p:spTree>
    <p:extLst>
      <p:ext uri="{BB962C8B-B14F-4D97-AF65-F5344CB8AC3E}">
        <p14:creationId xmlns:p14="http://schemas.microsoft.com/office/powerpoint/2010/main" val="978897332"/>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Date Placeholder 1"/>
          <p:cNvSpPr>
            <a:spLocks noGrp="1"/>
          </p:cNvSpPr>
          <p:nvPr>
            <p:ph type="dt" sz="half" idx="10"/>
          </p:nvPr>
        </p:nvSpPr>
        <p:spPr>
          <a:xfrm>
            <a:off x="-76200" y="4781550"/>
            <a:ext cx="609600" cy="273844"/>
          </a:xfrm>
        </p:spPr>
        <p:txBody>
          <a:bodyPr/>
          <a:lstStyle/>
          <a:p>
            <a:pPr algn="ctr">
              <a:defRPr/>
            </a:pPr>
            <a:r>
              <a:rPr lang="en-US" smtClean="0"/>
              <a:t>[ </a:t>
            </a:r>
            <a:fld id="{2820970C-1322-3042-AE3D-AE90FD7E094C}" type="slidenum">
              <a:rPr lang="en-US" smtClean="0"/>
              <a:pPr algn="ctr">
                <a:defRPr/>
              </a:pPr>
              <a:t>24</a:t>
            </a:fld>
            <a:r>
              <a:rPr lang="en-US" smtClean="0"/>
              <a:t> ]</a:t>
            </a:r>
            <a:endParaRPr lang="en-US" dirty="0"/>
          </a:p>
        </p:txBody>
      </p:sp>
      <p:sp>
        <p:nvSpPr>
          <p:cNvPr id="10" name="Content Placeholder 1"/>
          <p:cNvSpPr txBox="1">
            <a:spLocks/>
          </p:cNvSpPr>
          <p:nvPr/>
        </p:nvSpPr>
        <p:spPr>
          <a:xfrm>
            <a:off x="762000" y="1041402"/>
            <a:ext cx="2971800" cy="3486149"/>
          </a:xfrm>
          <a:prstGeom prst="rect">
            <a:avLst/>
          </a:prstGeom>
        </p:spPr>
        <p:txBody>
          <a:bodyPr/>
          <a:lstStyle>
            <a:lvl1pPr marL="342900" indent="-342900" algn="l" defTabSz="457200" rtl="0" eaLnBrk="0" fontAlgn="base" hangingPunct="0">
              <a:spcBef>
                <a:spcPct val="20000"/>
              </a:spcBef>
              <a:spcAft>
                <a:spcPct val="0"/>
              </a:spcAft>
              <a:buClr>
                <a:srgbClr val="EF3E33"/>
              </a:buClr>
              <a:buFont typeface="Arial" pitchFamily="-110" charset="0"/>
              <a:buChar char="•"/>
              <a:defRPr sz="1800" kern="1200">
                <a:solidFill>
                  <a:schemeClr val="tx1"/>
                </a:solidFill>
                <a:latin typeface="Arial"/>
                <a:ea typeface="ＭＳ Ｐゴシック" pitchFamily="-110" charset="-128"/>
                <a:cs typeface="Arial"/>
              </a:defRPr>
            </a:lvl1pPr>
            <a:lvl2pPr marL="742950" indent="-285750" algn="l" defTabSz="457200" rtl="0" eaLnBrk="0" fontAlgn="base" hangingPunct="0">
              <a:spcBef>
                <a:spcPct val="20000"/>
              </a:spcBef>
              <a:spcAft>
                <a:spcPct val="0"/>
              </a:spcAft>
              <a:buClr>
                <a:srgbClr val="EF3E33"/>
              </a:buClr>
              <a:buFont typeface="Arial" pitchFamily="-110" charset="0"/>
              <a:buChar char="–"/>
              <a:defRPr sz="1600" kern="1200">
                <a:solidFill>
                  <a:schemeClr val="tx1"/>
                </a:solidFill>
                <a:latin typeface="Arial"/>
                <a:ea typeface="ＭＳ Ｐゴシック" pitchFamily="-110" charset="-128"/>
                <a:cs typeface="Arial"/>
              </a:defRPr>
            </a:lvl2pPr>
            <a:lvl3pPr marL="914400" indent="0" algn="l" defTabSz="457200" rtl="0" eaLnBrk="0" fontAlgn="base" hangingPunct="0">
              <a:spcBef>
                <a:spcPct val="20000"/>
              </a:spcBef>
              <a:spcAft>
                <a:spcPct val="0"/>
              </a:spcAft>
              <a:buClr>
                <a:srgbClr val="EF3E33"/>
              </a:buClr>
              <a:buFont typeface="Arial" pitchFamily="-110" charset="0"/>
              <a:buNone/>
              <a:defRPr sz="1600" kern="1200">
                <a:solidFill>
                  <a:schemeClr val="tx1"/>
                </a:solidFill>
                <a:latin typeface="Arial"/>
                <a:ea typeface="ＭＳ Ｐゴシック" pitchFamily="-110" charset="-128"/>
                <a:cs typeface="Arial"/>
              </a:defRPr>
            </a:lvl3pPr>
            <a:lvl4pPr marL="1371600" indent="0" algn="l" defTabSz="457200" rtl="0" eaLnBrk="0" fontAlgn="base" hangingPunct="0">
              <a:spcBef>
                <a:spcPct val="20000"/>
              </a:spcBef>
              <a:spcAft>
                <a:spcPct val="0"/>
              </a:spcAft>
              <a:buFont typeface="Arial" pitchFamily="-110" charset="0"/>
              <a:buNone/>
              <a:defRPr sz="1600" kern="1200">
                <a:solidFill>
                  <a:schemeClr val="tx1"/>
                </a:solidFill>
                <a:latin typeface="Helvetica"/>
                <a:ea typeface="ＭＳ Ｐゴシック" pitchFamily="-110" charset="-128"/>
                <a:cs typeface="Helvetica"/>
              </a:defRPr>
            </a:lvl4pPr>
            <a:lvl5pPr marL="1828800" indent="0" algn="l" defTabSz="457200" rtl="0" eaLnBrk="0" fontAlgn="base" hangingPunct="0">
              <a:spcBef>
                <a:spcPct val="20000"/>
              </a:spcBef>
              <a:spcAft>
                <a:spcPct val="0"/>
              </a:spcAft>
              <a:buFont typeface="Arial" pitchFamily="-110" charset="0"/>
              <a:buNone/>
              <a:defRPr sz="1600" kern="1200">
                <a:solidFill>
                  <a:schemeClr val="tx1"/>
                </a:solidFill>
                <a:latin typeface="Helvetica"/>
                <a:ea typeface="ＭＳ Ｐゴシック" pitchFamily="-110" charset="-128"/>
                <a:cs typeface="Helvetic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80000"/>
              </a:lnSpc>
              <a:buClrTx/>
              <a:buNone/>
            </a:pPr>
            <a:r>
              <a:rPr lang="en-US" sz="2000" i="1" dirty="0" smtClean="0"/>
              <a:t>Contributors:</a:t>
            </a:r>
          </a:p>
          <a:p>
            <a:pPr>
              <a:lnSpc>
                <a:spcPct val="80000"/>
              </a:lnSpc>
              <a:buClrTx/>
              <a:buFont typeface="Arial"/>
              <a:buChar char="•"/>
            </a:pPr>
            <a:r>
              <a:rPr lang="en-US" sz="2000" dirty="0" smtClean="0"/>
              <a:t>OSG</a:t>
            </a:r>
          </a:p>
          <a:p>
            <a:pPr>
              <a:lnSpc>
                <a:spcPct val="80000"/>
              </a:lnSpc>
              <a:buClrTx/>
              <a:buFont typeface="Arial"/>
              <a:buChar char="•"/>
            </a:pPr>
            <a:r>
              <a:rPr lang="en-US" sz="2000" dirty="0" smtClean="0"/>
              <a:t>CASC</a:t>
            </a:r>
          </a:p>
          <a:p>
            <a:pPr>
              <a:lnSpc>
                <a:spcPct val="80000"/>
              </a:lnSpc>
              <a:buClrTx/>
              <a:buFont typeface="Arial"/>
              <a:buChar char="•"/>
            </a:pPr>
            <a:r>
              <a:rPr lang="en-US" sz="2000" dirty="0" smtClean="0"/>
              <a:t>Internet2 HPRC PAG</a:t>
            </a:r>
          </a:p>
          <a:p>
            <a:pPr>
              <a:lnSpc>
                <a:spcPct val="80000"/>
              </a:lnSpc>
              <a:buClrTx/>
              <a:buFont typeface="Arial"/>
              <a:buChar char="•"/>
            </a:pPr>
            <a:r>
              <a:rPr lang="en-US" sz="2000" dirty="0" smtClean="0"/>
              <a:t>XSEDE</a:t>
            </a:r>
          </a:p>
          <a:p>
            <a:pPr>
              <a:lnSpc>
                <a:spcPct val="80000"/>
              </a:lnSpc>
              <a:buClrTx/>
              <a:buFont typeface="Arial"/>
              <a:buChar char="•"/>
            </a:pPr>
            <a:r>
              <a:rPr lang="en-US" sz="2000" dirty="0" smtClean="0"/>
              <a:t>NITRD</a:t>
            </a:r>
          </a:p>
          <a:p>
            <a:pPr>
              <a:lnSpc>
                <a:spcPct val="80000"/>
              </a:lnSpc>
              <a:buClrTx/>
              <a:buFont typeface="Arial"/>
              <a:buChar char="•"/>
            </a:pPr>
            <a:r>
              <a:rPr lang="en-US" sz="2000" dirty="0" smtClean="0"/>
              <a:t>ACI-REF</a:t>
            </a:r>
          </a:p>
          <a:p>
            <a:pPr>
              <a:lnSpc>
                <a:spcPct val="80000"/>
              </a:lnSpc>
              <a:buClrTx/>
              <a:buFont typeface="Arial"/>
              <a:buChar char="•"/>
            </a:pPr>
            <a:r>
              <a:rPr lang="en-US" sz="2000" dirty="0" smtClean="0"/>
              <a:t>National Labs</a:t>
            </a:r>
          </a:p>
          <a:p>
            <a:pPr>
              <a:lnSpc>
                <a:spcPct val="80000"/>
              </a:lnSpc>
              <a:buClrTx/>
              <a:buFont typeface="Arial"/>
              <a:buChar char="•"/>
            </a:pPr>
            <a:r>
              <a:rPr lang="en-US" sz="2000" dirty="0" smtClean="0"/>
              <a:t>Internet2 member schools</a:t>
            </a:r>
          </a:p>
        </p:txBody>
      </p:sp>
      <p:sp>
        <p:nvSpPr>
          <p:cNvPr id="11" name="Date Placeholder 2"/>
          <p:cNvSpPr txBox="1">
            <a:spLocks/>
          </p:cNvSpPr>
          <p:nvPr/>
        </p:nvSpPr>
        <p:spPr>
          <a:xfrm>
            <a:off x="-76200" y="4781550"/>
            <a:ext cx="609600" cy="273844"/>
          </a:xfrm>
          <a:prstGeom prst="rect">
            <a:avLst/>
          </a:prstGeom>
        </p:spPr>
        <p:txBody>
          <a:bodyPr wrap="square" numCol="1" anchorCtr="0" compatLnSpc="1">
            <a:prstTxWarp prst="textNoShape">
              <a:avLst/>
            </a:prstTxWarp>
          </a:bodyPr>
          <a:lstStyle>
            <a:defPPr>
              <a:defRPr lang="en-US"/>
            </a:defPPr>
            <a:lvl1pPr algn="l" defTabSz="457200" rtl="0" fontAlgn="base">
              <a:spcBef>
                <a:spcPct val="0"/>
              </a:spcBef>
              <a:spcAft>
                <a:spcPct val="0"/>
              </a:spcAft>
              <a:defRPr sz="900" kern="1200" smtClean="0">
                <a:solidFill>
                  <a:schemeClr val="bg1"/>
                </a:solidFill>
                <a:latin typeface="Arial" pitchFamily="-110" charset="0"/>
                <a:ea typeface="ＭＳ Ｐゴシック" pitchFamily="-110" charset="-128"/>
                <a:cs typeface="ＭＳ Ｐゴシック" pitchFamily="-110" charset="-128"/>
              </a:defRPr>
            </a:lvl1pPr>
            <a:lvl2pPr marL="4572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2pPr>
            <a:lvl3pPr marL="9144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3pPr>
            <a:lvl4pPr marL="13716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4pPr>
            <a:lvl5pPr marL="18288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5pPr>
            <a:lvl6pPr marL="22860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6pPr>
            <a:lvl7pPr marL="27432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7pPr>
            <a:lvl8pPr marL="32004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8pPr>
            <a:lvl9pPr marL="36576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9pPr>
          </a:lstStyle>
          <a:p>
            <a:pPr algn="ctr">
              <a:defRPr/>
            </a:pPr>
            <a:r>
              <a:rPr lang="en-US" smtClean="0"/>
              <a:t>[ </a:t>
            </a:r>
            <a:fld id="{2820970C-1322-3042-AE3D-AE90FD7E094C}" type="slidenum">
              <a:rPr lang="en-US" smtClean="0"/>
              <a:pPr algn="ctr">
                <a:defRPr/>
              </a:pPr>
              <a:t>24</a:t>
            </a:fld>
            <a:r>
              <a:rPr lang="en-US" smtClean="0"/>
              <a:t> ]</a:t>
            </a:r>
            <a:endParaRPr lang="en-US" dirty="0"/>
          </a:p>
        </p:txBody>
      </p:sp>
      <p:sp>
        <p:nvSpPr>
          <p:cNvPr id="12" name="Title 3"/>
          <p:cNvSpPr>
            <a:spLocks noGrp="1"/>
          </p:cNvSpPr>
          <p:nvPr>
            <p:ph type="title"/>
          </p:nvPr>
        </p:nvSpPr>
        <p:spPr>
          <a:xfrm>
            <a:off x="457200" y="459486"/>
            <a:ext cx="8458200" cy="493776"/>
          </a:xfrm>
        </p:spPr>
        <p:txBody>
          <a:bodyPr/>
          <a:lstStyle/>
          <a:p>
            <a:r>
              <a:rPr lang="en-US" sz="3200" b="0" dirty="0" smtClean="0"/>
              <a:t>Contacts</a:t>
            </a:r>
            <a:endParaRPr lang="en-US" sz="3200" b="0" dirty="0"/>
          </a:p>
        </p:txBody>
      </p:sp>
      <p:sp>
        <p:nvSpPr>
          <p:cNvPr id="13" name="Content Placeholder 1"/>
          <p:cNvSpPr txBox="1">
            <a:spLocks/>
          </p:cNvSpPr>
          <p:nvPr/>
        </p:nvSpPr>
        <p:spPr bwMode="auto">
          <a:xfrm>
            <a:off x="3886200" y="990601"/>
            <a:ext cx="4648200" cy="3486149"/>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7472" marR="0" indent="-347472" algn="l" defTabSz="457200" rtl="0" eaLnBrk="0" fontAlgn="base" latinLnBrk="0" hangingPunct="0">
              <a:lnSpc>
                <a:spcPct val="100000"/>
              </a:lnSpc>
              <a:spcBef>
                <a:spcPct val="0"/>
              </a:spcBef>
              <a:spcAft>
                <a:spcPct val="0"/>
              </a:spcAft>
              <a:buClr>
                <a:srgbClr val="FF0000"/>
              </a:buClr>
              <a:buSzTx/>
              <a:buFont typeface="Arial"/>
              <a:buChar char="•"/>
              <a:tabLst/>
              <a:defRPr sz="1800" b="0" kern="1200">
                <a:solidFill>
                  <a:schemeClr val="tx1"/>
                </a:solidFill>
                <a:latin typeface="Arial"/>
                <a:ea typeface="ＭＳ Ｐゴシック" pitchFamily="-110" charset="-128"/>
                <a:cs typeface="Arial"/>
              </a:defRPr>
            </a:lvl1pPr>
            <a:lvl2pPr marL="742950" indent="-285750" algn="l" defTabSz="457200" rtl="0" eaLnBrk="0" fontAlgn="base" hangingPunct="0">
              <a:spcBef>
                <a:spcPct val="20000"/>
              </a:spcBef>
              <a:spcAft>
                <a:spcPct val="0"/>
              </a:spcAft>
              <a:buClr>
                <a:srgbClr val="EF3E33"/>
              </a:buClr>
              <a:buFont typeface="Arial" pitchFamily="-110" charset="0"/>
              <a:buChar char="–"/>
              <a:defRPr sz="1600" kern="1200">
                <a:solidFill>
                  <a:schemeClr val="tx1"/>
                </a:solidFill>
                <a:latin typeface="Arial"/>
                <a:ea typeface="ＭＳ Ｐゴシック" pitchFamily="-110" charset="-128"/>
                <a:cs typeface="Arial"/>
              </a:defRPr>
            </a:lvl2pPr>
            <a:lvl3pPr marL="914400" indent="0" algn="l" defTabSz="457200" rtl="0" eaLnBrk="0" fontAlgn="base" hangingPunct="0">
              <a:spcBef>
                <a:spcPct val="20000"/>
              </a:spcBef>
              <a:spcAft>
                <a:spcPct val="0"/>
              </a:spcAft>
              <a:buClr>
                <a:srgbClr val="EF3E33"/>
              </a:buClr>
              <a:buFont typeface="Arial" pitchFamily="-110" charset="0"/>
              <a:buNone/>
              <a:defRPr sz="1600" kern="1200">
                <a:solidFill>
                  <a:schemeClr val="tx1"/>
                </a:solidFill>
                <a:latin typeface="Arial"/>
                <a:ea typeface="ＭＳ Ｐゴシック" pitchFamily="-110" charset="-128"/>
                <a:cs typeface="Arial"/>
              </a:defRPr>
            </a:lvl3pPr>
            <a:lvl4pPr marL="0" indent="0" algn="l" defTabSz="457200" rtl="0" eaLnBrk="0" fontAlgn="base" hangingPunct="0">
              <a:spcBef>
                <a:spcPct val="20000"/>
              </a:spcBef>
              <a:spcAft>
                <a:spcPct val="0"/>
              </a:spcAft>
              <a:buFont typeface="Arial" pitchFamily="-110" charset="0"/>
              <a:buNone/>
              <a:defRPr sz="1600" kern="1200">
                <a:solidFill>
                  <a:schemeClr val="tx1"/>
                </a:solidFill>
                <a:latin typeface="Arial"/>
                <a:ea typeface="ＭＳ Ｐゴシック" pitchFamily="-110" charset="-128"/>
                <a:cs typeface="Arial"/>
              </a:defRPr>
            </a:lvl4pPr>
            <a:lvl5pPr marL="1828800" indent="0" algn="l" defTabSz="457200" rtl="0" eaLnBrk="0" fontAlgn="base" hangingPunct="0">
              <a:spcBef>
                <a:spcPct val="20000"/>
              </a:spcBef>
              <a:spcAft>
                <a:spcPct val="0"/>
              </a:spcAft>
              <a:buFont typeface="Arial" pitchFamily="-110" charset="0"/>
              <a:buNone/>
              <a:defRPr sz="1600" kern="1200">
                <a:solidFill>
                  <a:schemeClr val="tx1"/>
                </a:solidFill>
                <a:latin typeface="Helvetica"/>
                <a:ea typeface="ＭＳ Ｐゴシック" pitchFamily="-110" charset="-128"/>
                <a:cs typeface="Helvetic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ClrTx/>
              <a:buNone/>
            </a:pPr>
            <a:r>
              <a:rPr lang="en-US" sz="2000" i="1" dirty="0" smtClean="0"/>
              <a:t>Supporters and Sponsors:</a:t>
            </a:r>
          </a:p>
          <a:p>
            <a:pPr>
              <a:buClrTx/>
            </a:pPr>
            <a:r>
              <a:rPr lang="en-US" sz="2000" dirty="0" smtClean="0"/>
              <a:t>NAS / NAE / IOM</a:t>
            </a:r>
          </a:p>
          <a:p>
            <a:pPr>
              <a:buClrTx/>
            </a:pPr>
            <a:r>
              <a:rPr lang="en-US" sz="2000" dirty="0" smtClean="0"/>
              <a:t>OSTP/PITAC</a:t>
            </a:r>
          </a:p>
          <a:p>
            <a:pPr>
              <a:buClrTx/>
            </a:pPr>
            <a:r>
              <a:rPr lang="en-US" sz="2000" dirty="0" smtClean="0"/>
              <a:t>Professional societies – SIAM, ASEE, ACM, IEEE, CRA/CRAW, …</a:t>
            </a:r>
          </a:p>
          <a:p>
            <a:pPr>
              <a:buClrTx/>
            </a:pPr>
            <a:r>
              <a:rPr lang="en-US" sz="2000" dirty="0" smtClean="0">
                <a:solidFill>
                  <a:srgbClr val="000000"/>
                </a:solidFill>
              </a:rPr>
              <a:t>NITRD</a:t>
            </a:r>
          </a:p>
          <a:p>
            <a:pPr>
              <a:buClrTx/>
            </a:pPr>
            <a:r>
              <a:rPr lang="en-US" sz="2000" dirty="0" smtClean="0"/>
              <a:t>Federal science agencies – NSF, NIH, DOE, DOD, DOT, AG, NIST,…</a:t>
            </a:r>
          </a:p>
          <a:p>
            <a:pPr>
              <a:buClrTx/>
            </a:pPr>
            <a:r>
              <a:rPr lang="en-US" sz="2000" dirty="0" smtClean="0"/>
              <a:t>Private industry labs</a:t>
            </a:r>
            <a:endParaRPr lang="en-US" sz="2000" dirty="0"/>
          </a:p>
        </p:txBody>
      </p:sp>
    </p:spTree>
    <p:extLst>
      <p:ext uri="{BB962C8B-B14F-4D97-AF65-F5344CB8AC3E}">
        <p14:creationId xmlns:p14="http://schemas.microsoft.com/office/powerpoint/2010/main" val="1339119348"/>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76200" y="4781550"/>
            <a:ext cx="609600" cy="273844"/>
          </a:xfrm>
        </p:spPr>
        <p:txBody>
          <a:bodyPr/>
          <a:lstStyle/>
          <a:p>
            <a:pPr algn="ctr">
              <a:defRPr/>
            </a:pPr>
            <a:r>
              <a:rPr lang="en-US"/>
              <a:t>[ </a:t>
            </a:r>
            <a:fld id="{2820970C-1322-3042-AE3D-AE90FD7E094C}" type="slidenum">
              <a:rPr lang="en-US"/>
              <a:pPr algn="ctr">
                <a:defRPr/>
              </a:pPr>
              <a:t>25</a:t>
            </a:fld>
            <a:r>
              <a:rPr lang="en-US"/>
              <a:t> </a:t>
            </a:r>
            <a:r>
              <a:rPr lang="en-US" dirty="0"/>
              <a:t>]</a:t>
            </a:r>
          </a:p>
        </p:txBody>
      </p:sp>
      <p:sp>
        <p:nvSpPr>
          <p:cNvPr id="5" name="Date Placeholder 3"/>
          <p:cNvSpPr txBox="1">
            <a:spLocks/>
          </p:cNvSpPr>
          <p:nvPr/>
        </p:nvSpPr>
        <p:spPr>
          <a:xfrm>
            <a:off x="636056" y="4916886"/>
            <a:ext cx="2895600" cy="273844"/>
          </a:xfrm>
          <a:prstGeom prst="rect">
            <a:avLst/>
          </a:prstGeom>
        </p:spPr>
        <p:txBody>
          <a:bodyPr wrap="square" numCol="1" anchorCtr="0" compatLnSpc="1">
            <a:prstTxWarp prst="textNoShape">
              <a:avLst/>
            </a:prstTxWarp>
          </a:bodyPr>
          <a:lstStyle>
            <a:defPPr>
              <a:defRPr lang="en-US"/>
            </a:defPPr>
            <a:lvl1pPr algn="l" defTabSz="457200" rtl="0" fontAlgn="base">
              <a:spcBef>
                <a:spcPct val="0"/>
              </a:spcBef>
              <a:spcAft>
                <a:spcPct val="0"/>
              </a:spcAft>
              <a:defRPr sz="1100" kern="1200" smtClean="0">
                <a:solidFill>
                  <a:schemeClr val="bg1"/>
                </a:solidFill>
                <a:latin typeface="Arial" pitchFamily="-110" charset="0"/>
                <a:ea typeface="ＭＳ Ｐゴシック" pitchFamily="-110" charset="-128"/>
                <a:cs typeface="ＭＳ Ｐゴシック" pitchFamily="-110" charset="-128"/>
              </a:defRPr>
            </a:lvl1pPr>
            <a:lvl2pPr marL="4572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2pPr>
            <a:lvl3pPr marL="9144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3pPr>
            <a:lvl4pPr marL="13716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4pPr>
            <a:lvl5pPr marL="18288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5pPr>
            <a:lvl6pPr marL="22860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6pPr>
            <a:lvl7pPr marL="27432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7pPr>
            <a:lvl8pPr marL="32004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8pPr>
            <a:lvl9pPr marL="36576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9pPr>
          </a:lstStyle>
          <a:p>
            <a:pPr algn="l">
              <a:defRPr/>
            </a:pPr>
            <a:fld id="{472C2373-1204-FC4A-8AFA-F69FAF5C7E6E}" type="datetime4">
              <a:rPr lang="en-US" sz="900"/>
              <a:t>October 16, 2014</a:t>
            </a:fld>
            <a:r>
              <a:rPr lang="en-US" sz="900" baseline="0" dirty="0"/>
              <a:t>    </a:t>
            </a:r>
            <a:r>
              <a:rPr lang="en-US" sz="900" dirty="0"/>
              <a:t>© 2013 Internet2</a:t>
            </a:r>
          </a:p>
        </p:txBody>
      </p:sp>
      <p:pic>
        <p:nvPicPr>
          <p:cNvPr id="9" name="Picture 8"/>
          <p:cNvPicPr>
            <a:picLocks noChangeAspect="1"/>
          </p:cNvPicPr>
          <p:nvPr/>
        </p:nvPicPr>
        <p:blipFill>
          <a:blip r:embed="rId2"/>
          <a:stretch>
            <a:fillRect/>
          </a:stretch>
        </p:blipFill>
        <p:spPr>
          <a:xfrm>
            <a:off x="-81198" y="0"/>
            <a:ext cx="10215798" cy="5055394"/>
          </a:xfrm>
          <a:prstGeom prst="rect">
            <a:avLst/>
          </a:prstGeom>
        </p:spPr>
      </p:pic>
    </p:spTree>
    <p:extLst>
      <p:ext uri="{BB962C8B-B14F-4D97-AF65-F5344CB8AC3E}">
        <p14:creationId xmlns:p14="http://schemas.microsoft.com/office/powerpoint/2010/main" val="2046588785"/>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1"/>
          <p:cNvSpPr>
            <a:spLocks noGrp="1"/>
          </p:cNvSpPr>
          <p:nvPr>
            <p:ph idx="11"/>
          </p:nvPr>
        </p:nvSpPr>
        <p:spPr/>
        <p:txBody>
          <a:bodyPr/>
          <a:lstStyle/>
          <a:p>
            <a:r>
              <a:rPr lang="en-US" sz="2000" dirty="0" smtClean="0"/>
              <a:t>Market maker for Internet2’s services</a:t>
            </a:r>
          </a:p>
          <a:p>
            <a:r>
              <a:rPr lang="en-US" sz="2000" dirty="0" smtClean="0"/>
              <a:t>Manage the certification/validation service</a:t>
            </a:r>
          </a:p>
          <a:p>
            <a:pPr lvl="1"/>
            <a:r>
              <a:rPr lang="en-US" sz="2000" dirty="0"/>
              <a:t>c</a:t>
            </a:r>
            <a:r>
              <a:rPr lang="en-US" sz="2000" dirty="0" smtClean="0"/>
              <a:t>f. AAMC</a:t>
            </a:r>
          </a:p>
          <a:p>
            <a:r>
              <a:rPr lang="en-US" sz="2000" dirty="0" smtClean="0"/>
              <a:t>Meeting management</a:t>
            </a:r>
          </a:p>
          <a:p>
            <a:r>
              <a:rPr lang="en-US" sz="2000" dirty="0" smtClean="0"/>
              <a:t>Incubate the professional society</a:t>
            </a:r>
          </a:p>
          <a:p>
            <a:r>
              <a:rPr lang="en-US" sz="2000" dirty="0" smtClean="0"/>
              <a:t>Operate the internship and residency program</a:t>
            </a:r>
            <a:endParaRPr lang="en-US" sz="2000" dirty="0"/>
          </a:p>
        </p:txBody>
      </p:sp>
      <p:sp>
        <p:nvSpPr>
          <p:cNvPr id="3" name="Date Placeholder 2"/>
          <p:cNvSpPr>
            <a:spLocks noGrp="1"/>
          </p:cNvSpPr>
          <p:nvPr>
            <p:ph type="dt" sz="half" idx="10"/>
          </p:nvPr>
        </p:nvSpPr>
        <p:spPr/>
        <p:txBody>
          <a:bodyPr/>
          <a:lstStyle/>
          <a:p>
            <a:pPr algn="ctr">
              <a:defRPr/>
            </a:pPr>
            <a:r>
              <a:rPr lang="en-US" smtClean="0"/>
              <a:t>[ </a:t>
            </a:r>
            <a:fld id="{2820970C-1322-3042-AE3D-AE90FD7E094C}" type="slidenum">
              <a:rPr lang="en-US" smtClean="0"/>
              <a:pPr algn="ctr">
                <a:defRPr/>
              </a:pPr>
              <a:t>26</a:t>
            </a:fld>
            <a:r>
              <a:rPr lang="en-US" smtClean="0"/>
              <a:t> ]</a:t>
            </a:r>
            <a:endParaRPr lang="en-US" dirty="0"/>
          </a:p>
        </p:txBody>
      </p:sp>
      <p:sp>
        <p:nvSpPr>
          <p:cNvPr id="4" name="Title 3"/>
          <p:cNvSpPr>
            <a:spLocks noGrp="1"/>
          </p:cNvSpPr>
          <p:nvPr>
            <p:ph type="title"/>
          </p:nvPr>
        </p:nvSpPr>
        <p:spPr/>
        <p:txBody>
          <a:bodyPr/>
          <a:lstStyle/>
          <a:p>
            <a:r>
              <a:rPr lang="en-US" dirty="0" smtClean="0"/>
              <a:t>What’s Internet2’s Role?</a:t>
            </a:r>
            <a:endParaRPr lang="en-US" dirty="0"/>
          </a:p>
        </p:txBody>
      </p:sp>
    </p:spTree>
    <p:extLst>
      <p:ext uri="{BB962C8B-B14F-4D97-AF65-F5344CB8AC3E}">
        <p14:creationId xmlns:p14="http://schemas.microsoft.com/office/powerpoint/2010/main" val="2220438043"/>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2400" dirty="0" smtClean="0"/>
              <a:t/>
            </a:r>
            <a:br>
              <a:rPr lang="en-US" sz="2400" dirty="0" smtClean="0"/>
            </a:br>
            <a:r>
              <a:rPr lang="en-US" sz="2400" dirty="0" smtClean="0"/>
              <a:t>Thank you</a:t>
            </a:r>
            <a:endParaRPr lang="en-US" sz="2400" dirty="0"/>
          </a:p>
        </p:txBody>
      </p:sp>
      <p:sp>
        <p:nvSpPr>
          <p:cNvPr id="11" name="Date Placeholder 1"/>
          <p:cNvSpPr txBox="1">
            <a:spLocks/>
          </p:cNvSpPr>
          <p:nvPr/>
        </p:nvSpPr>
        <p:spPr>
          <a:xfrm>
            <a:off x="-76200" y="4781340"/>
            <a:ext cx="609600" cy="273844"/>
          </a:xfrm>
          <a:prstGeom prst="rect">
            <a:avLst/>
          </a:prstGeom>
        </p:spPr>
        <p:txBody>
          <a:bodyPr>
            <a:normAutofit/>
          </a:bodyPr>
          <a:lstStyle>
            <a:lvl1pPr marL="0" indent="0" algn="l" defTabSz="457200" rtl="0" eaLnBrk="0" fontAlgn="base" hangingPunct="0">
              <a:spcBef>
                <a:spcPct val="20000"/>
              </a:spcBef>
              <a:spcAft>
                <a:spcPct val="0"/>
              </a:spcAft>
              <a:buClr>
                <a:srgbClr val="EF3E33"/>
              </a:buClr>
              <a:buFont typeface="Arial" pitchFamily="-110" charset="0"/>
              <a:buNone/>
              <a:defRPr sz="1600" kern="1200" spc="0" baseline="0">
                <a:solidFill>
                  <a:srgbClr val="FF0000"/>
                </a:solidFill>
                <a:latin typeface="Arial"/>
                <a:ea typeface="ＭＳ Ｐゴシック" pitchFamily="-110" charset="-128"/>
                <a:cs typeface="Arial"/>
              </a:defRPr>
            </a:lvl1pPr>
            <a:lvl2pPr marL="457200" indent="0" algn="l" defTabSz="457200" rtl="0" eaLnBrk="0" fontAlgn="base" hangingPunct="0">
              <a:spcBef>
                <a:spcPct val="20000"/>
              </a:spcBef>
              <a:spcAft>
                <a:spcPct val="0"/>
              </a:spcAft>
              <a:buClr>
                <a:srgbClr val="EF3E33"/>
              </a:buClr>
              <a:buFont typeface="Arial" pitchFamily="-110" charset="0"/>
              <a:buNone/>
              <a:defRPr sz="1800" kern="1200">
                <a:solidFill>
                  <a:schemeClr val="tx1">
                    <a:tint val="75000"/>
                  </a:schemeClr>
                </a:solidFill>
                <a:latin typeface="Arial"/>
                <a:ea typeface="ＭＳ Ｐゴシック" pitchFamily="-110" charset="-128"/>
                <a:cs typeface="Arial"/>
              </a:defRPr>
            </a:lvl2pPr>
            <a:lvl3pPr marL="914400" indent="0" algn="l" defTabSz="457200" rtl="0" eaLnBrk="0" fontAlgn="base" hangingPunct="0">
              <a:spcBef>
                <a:spcPct val="20000"/>
              </a:spcBef>
              <a:spcAft>
                <a:spcPct val="0"/>
              </a:spcAft>
              <a:buClr>
                <a:srgbClr val="EF3E33"/>
              </a:buClr>
              <a:buFont typeface="Arial" pitchFamily="-110" charset="0"/>
              <a:buNone/>
              <a:defRPr sz="1600" kern="1200">
                <a:solidFill>
                  <a:schemeClr val="tx1">
                    <a:tint val="75000"/>
                  </a:schemeClr>
                </a:solidFill>
                <a:latin typeface="Arial"/>
                <a:ea typeface="ＭＳ Ｐゴシック" pitchFamily="-110" charset="-128"/>
                <a:cs typeface="Arial"/>
              </a:defRPr>
            </a:lvl3pPr>
            <a:lvl4pPr marL="1371600" indent="0" algn="l" defTabSz="457200" rtl="0" eaLnBrk="0" fontAlgn="base" hangingPunct="0">
              <a:spcBef>
                <a:spcPct val="20000"/>
              </a:spcBef>
              <a:spcAft>
                <a:spcPct val="0"/>
              </a:spcAft>
              <a:buFont typeface="Arial" pitchFamily="-110" charset="0"/>
              <a:buNone/>
              <a:defRPr sz="1400" kern="1200">
                <a:solidFill>
                  <a:schemeClr val="tx1">
                    <a:tint val="75000"/>
                  </a:schemeClr>
                </a:solidFill>
                <a:latin typeface="Helvetica"/>
                <a:ea typeface="ＭＳ Ｐゴシック" pitchFamily="-110" charset="-128"/>
                <a:cs typeface="Helvetica"/>
              </a:defRPr>
            </a:lvl4pPr>
            <a:lvl5pPr marL="1828800" indent="0" algn="l" defTabSz="457200" rtl="0" eaLnBrk="0" fontAlgn="base" hangingPunct="0">
              <a:spcBef>
                <a:spcPct val="20000"/>
              </a:spcBef>
              <a:spcAft>
                <a:spcPct val="0"/>
              </a:spcAft>
              <a:buFont typeface="Arial" pitchFamily="-110" charset="0"/>
              <a:buNone/>
              <a:defRPr sz="1400" kern="1200">
                <a:solidFill>
                  <a:schemeClr val="tx1">
                    <a:tint val="75000"/>
                  </a:schemeClr>
                </a:solidFill>
                <a:latin typeface="Helvetica"/>
                <a:ea typeface="ＭＳ Ｐゴシック" pitchFamily="-110" charset="-128"/>
                <a:cs typeface="Helvetica"/>
              </a:defRPr>
            </a:lvl5pPr>
            <a:lvl6pPr marL="2286000" indent="0" algn="l" defTabSz="457200" rtl="0" eaLnBrk="1" latinLnBrk="0" hangingPunct="1">
              <a:spcBef>
                <a:spcPct val="20000"/>
              </a:spcBef>
              <a:buFont typeface="Arial"/>
              <a:buNone/>
              <a:defRPr sz="1400" kern="1200">
                <a:solidFill>
                  <a:schemeClr val="tx1">
                    <a:tint val="75000"/>
                  </a:schemeClr>
                </a:solidFill>
                <a:latin typeface="+mn-lt"/>
                <a:ea typeface="+mn-ea"/>
                <a:cs typeface="+mn-cs"/>
              </a:defRPr>
            </a:lvl6pPr>
            <a:lvl7pPr marL="2743200" indent="0" algn="l" defTabSz="457200" rtl="0" eaLnBrk="1" latinLnBrk="0" hangingPunct="1">
              <a:spcBef>
                <a:spcPct val="20000"/>
              </a:spcBef>
              <a:buFont typeface="Arial"/>
              <a:buNone/>
              <a:defRPr sz="1400" kern="1200">
                <a:solidFill>
                  <a:schemeClr val="tx1">
                    <a:tint val="75000"/>
                  </a:schemeClr>
                </a:solidFill>
                <a:latin typeface="+mn-lt"/>
                <a:ea typeface="+mn-ea"/>
                <a:cs typeface="+mn-cs"/>
              </a:defRPr>
            </a:lvl7pPr>
            <a:lvl8pPr marL="3200400" indent="0" algn="l" defTabSz="457200" rtl="0" eaLnBrk="1" latinLnBrk="0" hangingPunct="1">
              <a:spcBef>
                <a:spcPct val="20000"/>
              </a:spcBef>
              <a:buFont typeface="Arial"/>
              <a:buNone/>
              <a:defRPr sz="1400" kern="1200">
                <a:solidFill>
                  <a:schemeClr val="tx1">
                    <a:tint val="75000"/>
                  </a:schemeClr>
                </a:solidFill>
                <a:latin typeface="+mn-lt"/>
                <a:ea typeface="+mn-ea"/>
                <a:cs typeface="+mn-cs"/>
              </a:defRPr>
            </a:lvl8pPr>
            <a:lvl9pPr marL="3657600" indent="0" algn="l" defTabSz="457200" rtl="0" eaLnBrk="1" latinLnBrk="0" hangingPunct="1">
              <a:spcBef>
                <a:spcPct val="20000"/>
              </a:spcBef>
              <a:buFont typeface="Arial"/>
              <a:buNone/>
              <a:defRPr sz="1400" kern="1200">
                <a:solidFill>
                  <a:schemeClr val="tx1">
                    <a:tint val="75000"/>
                  </a:schemeClr>
                </a:solidFill>
                <a:latin typeface="+mn-lt"/>
                <a:ea typeface="+mn-ea"/>
                <a:cs typeface="+mn-cs"/>
              </a:defRPr>
            </a:lvl9pPr>
          </a:lstStyle>
          <a:p>
            <a:pPr algn="ctr">
              <a:defRPr/>
            </a:pPr>
            <a:r>
              <a:rPr lang="en-US" sz="900">
                <a:solidFill>
                  <a:schemeClr val="bg1"/>
                </a:solidFill>
              </a:rPr>
              <a:t>[ </a:t>
            </a:r>
            <a:fld id="{2820970C-1322-3042-AE3D-AE90FD7E094C}" type="slidenum">
              <a:rPr lang="en-US" sz="900">
                <a:solidFill>
                  <a:schemeClr val="bg1"/>
                </a:solidFill>
              </a:rPr>
              <a:pPr algn="ctr">
                <a:defRPr/>
              </a:pPr>
              <a:t>27</a:t>
            </a:fld>
            <a:r>
              <a:rPr lang="en-US" sz="900">
                <a:solidFill>
                  <a:schemeClr val="bg1"/>
                </a:solidFill>
              </a:rPr>
              <a:t> </a:t>
            </a:r>
            <a:r>
              <a:rPr lang="en-US" sz="900" dirty="0">
                <a:solidFill>
                  <a:schemeClr val="bg1"/>
                </a:solidFill>
              </a:rPr>
              <a:t>]</a:t>
            </a:r>
          </a:p>
        </p:txBody>
      </p:sp>
      <p:sp>
        <p:nvSpPr>
          <p:cNvPr id="13" name="Text Placeholder 2"/>
          <p:cNvSpPr txBox="1">
            <a:spLocks/>
          </p:cNvSpPr>
          <p:nvPr/>
        </p:nvSpPr>
        <p:spPr>
          <a:xfrm>
            <a:off x="4726215" y="3588665"/>
            <a:ext cx="4368289" cy="430887"/>
          </a:xfrm>
          <a:prstGeom prst="rect">
            <a:avLst/>
          </a:prstGeom>
          <a:ln>
            <a:noFill/>
          </a:ln>
        </p:spPr>
        <p:txBody>
          <a:bodyPr bIns="91440" anchor="t">
            <a:spAutoFit/>
          </a:bodyPr>
          <a:lstStyle>
            <a:lvl1pPr marL="0" indent="0" algn="ctr" defTabSz="457200" rtl="0" eaLnBrk="0" fontAlgn="base" hangingPunct="0">
              <a:lnSpc>
                <a:spcPts val="2400"/>
              </a:lnSpc>
              <a:spcBef>
                <a:spcPct val="20000"/>
              </a:spcBef>
              <a:spcAft>
                <a:spcPct val="0"/>
              </a:spcAft>
              <a:buClr>
                <a:srgbClr val="EF3E33"/>
              </a:buClr>
              <a:buFont typeface="Arial" pitchFamily="-110" charset="0"/>
              <a:buNone/>
              <a:defRPr sz="1100" b="0" u="none" kern="1200" spc="0" baseline="0">
                <a:solidFill>
                  <a:schemeClr val="bg1"/>
                </a:solidFill>
                <a:latin typeface="Arial"/>
                <a:ea typeface="ＭＳ Ｐゴシック" pitchFamily="-110" charset="-128"/>
                <a:cs typeface="Arial"/>
              </a:defRPr>
            </a:lvl1pPr>
            <a:lvl2pPr marL="457200" indent="0" algn="l" defTabSz="457200" rtl="0" eaLnBrk="0" fontAlgn="base" hangingPunct="0">
              <a:spcBef>
                <a:spcPct val="20000"/>
              </a:spcBef>
              <a:spcAft>
                <a:spcPct val="0"/>
              </a:spcAft>
              <a:buClr>
                <a:srgbClr val="EF3E33"/>
              </a:buClr>
              <a:buFont typeface="Arial" pitchFamily="-110" charset="0"/>
              <a:buNone/>
              <a:defRPr sz="1800" kern="1200">
                <a:solidFill>
                  <a:schemeClr val="tx1">
                    <a:tint val="75000"/>
                  </a:schemeClr>
                </a:solidFill>
                <a:latin typeface="Arial"/>
                <a:ea typeface="ＭＳ Ｐゴシック" pitchFamily="-110" charset="-128"/>
                <a:cs typeface="Arial"/>
              </a:defRPr>
            </a:lvl2pPr>
            <a:lvl3pPr marL="914400" indent="0" algn="l" defTabSz="457200" rtl="0" eaLnBrk="0" fontAlgn="base" hangingPunct="0">
              <a:spcBef>
                <a:spcPct val="20000"/>
              </a:spcBef>
              <a:spcAft>
                <a:spcPct val="0"/>
              </a:spcAft>
              <a:buClr>
                <a:srgbClr val="EF3E33"/>
              </a:buClr>
              <a:buFont typeface="Arial" pitchFamily="-110" charset="0"/>
              <a:buNone/>
              <a:defRPr sz="1600" kern="1200">
                <a:solidFill>
                  <a:schemeClr val="tx1">
                    <a:tint val="75000"/>
                  </a:schemeClr>
                </a:solidFill>
                <a:latin typeface="Arial"/>
                <a:ea typeface="ＭＳ Ｐゴシック" pitchFamily="-110" charset="-128"/>
                <a:cs typeface="Arial"/>
              </a:defRPr>
            </a:lvl3pPr>
            <a:lvl4pPr marL="1371600" indent="0" algn="l" defTabSz="457200" rtl="0" eaLnBrk="0" fontAlgn="base" hangingPunct="0">
              <a:spcBef>
                <a:spcPct val="20000"/>
              </a:spcBef>
              <a:spcAft>
                <a:spcPct val="0"/>
              </a:spcAft>
              <a:buFont typeface="Arial" pitchFamily="-110" charset="0"/>
              <a:buNone/>
              <a:defRPr sz="1400" kern="1200">
                <a:solidFill>
                  <a:schemeClr val="tx1">
                    <a:tint val="75000"/>
                  </a:schemeClr>
                </a:solidFill>
                <a:latin typeface="Helvetica"/>
                <a:ea typeface="ＭＳ Ｐゴシック" pitchFamily="-110" charset="-128"/>
                <a:cs typeface="Helvetica"/>
              </a:defRPr>
            </a:lvl4pPr>
            <a:lvl5pPr marL="1828800" indent="0" algn="l" defTabSz="457200" rtl="0" eaLnBrk="0" fontAlgn="base" hangingPunct="0">
              <a:spcBef>
                <a:spcPct val="20000"/>
              </a:spcBef>
              <a:spcAft>
                <a:spcPct val="0"/>
              </a:spcAft>
              <a:buFont typeface="Arial" pitchFamily="-110" charset="0"/>
              <a:buNone/>
              <a:defRPr sz="1400" kern="1200">
                <a:solidFill>
                  <a:schemeClr val="tx1">
                    <a:tint val="75000"/>
                  </a:schemeClr>
                </a:solidFill>
                <a:latin typeface="Helvetica"/>
                <a:ea typeface="ＭＳ Ｐゴシック" pitchFamily="-110" charset="-128"/>
                <a:cs typeface="Helvetica"/>
              </a:defRPr>
            </a:lvl5pPr>
            <a:lvl6pPr marL="2286000" indent="0" algn="l" defTabSz="457200" rtl="0" eaLnBrk="1" latinLnBrk="0" hangingPunct="1">
              <a:spcBef>
                <a:spcPct val="20000"/>
              </a:spcBef>
              <a:buFont typeface="Arial"/>
              <a:buNone/>
              <a:defRPr sz="1400" kern="1200">
                <a:solidFill>
                  <a:schemeClr val="tx1">
                    <a:tint val="75000"/>
                  </a:schemeClr>
                </a:solidFill>
                <a:latin typeface="+mn-lt"/>
                <a:ea typeface="+mn-ea"/>
                <a:cs typeface="+mn-cs"/>
              </a:defRPr>
            </a:lvl6pPr>
            <a:lvl7pPr marL="2743200" indent="0" algn="l" defTabSz="457200" rtl="0" eaLnBrk="1" latinLnBrk="0" hangingPunct="1">
              <a:spcBef>
                <a:spcPct val="20000"/>
              </a:spcBef>
              <a:buFont typeface="Arial"/>
              <a:buNone/>
              <a:defRPr sz="1400" kern="1200">
                <a:solidFill>
                  <a:schemeClr val="tx1">
                    <a:tint val="75000"/>
                  </a:schemeClr>
                </a:solidFill>
                <a:latin typeface="+mn-lt"/>
                <a:ea typeface="+mn-ea"/>
                <a:cs typeface="+mn-cs"/>
              </a:defRPr>
            </a:lvl7pPr>
            <a:lvl8pPr marL="3200400" indent="0" algn="l" defTabSz="457200" rtl="0" eaLnBrk="1" latinLnBrk="0" hangingPunct="1">
              <a:spcBef>
                <a:spcPct val="20000"/>
              </a:spcBef>
              <a:buFont typeface="Arial"/>
              <a:buNone/>
              <a:defRPr sz="1400" kern="1200">
                <a:solidFill>
                  <a:schemeClr val="tx1">
                    <a:tint val="75000"/>
                  </a:schemeClr>
                </a:solidFill>
                <a:latin typeface="+mn-lt"/>
                <a:ea typeface="+mn-ea"/>
                <a:cs typeface="+mn-cs"/>
              </a:defRPr>
            </a:lvl8pPr>
            <a:lvl9pPr marL="3657600" indent="0" algn="l" defTabSz="457200" rtl="0" eaLnBrk="1" latinLnBrk="0" hangingPunct="1">
              <a:spcBef>
                <a:spcPct val="20000"/>
              </a:spcBef>
              <a:buFont typeface="Arial"/>
              <a:buNone/>
              <a:defRPr sz="1400" kern="1200">
                <a:solidFill>
                  <a:schemeClr val="tx1">
                    <a:tint val="75000"/>
                  </a:schemeClr>
                </a:solidFill>
                <a:latin typeface="+mn-lt"/>
                <a:ea typeface="+mn-ea"/>
                <a:cs typeface="+mn-cs"/>
              </a:defRPr>
            </a:lvl9pPr>
          </a:lstStyle>
          <a:p>
            <a:r>
              <a:rPr lang="en-US" sz="1400" b="1" dirty="0" smtClean="0">
                <a:solidFill>
                  <a:srgbClr val="FF0000"/>
                </a:solidFill>
              </a:rPr>
              <a:t>swolff@internet2.edu</a:t>
            </a:r>
            <a:endParaRPr lang="en-US" sz="1400" dirty="0">
              <a:solidFill>
                <a:srgbClr val="FF0000"/>
              </a:solidFill>
            </a:endParaRPr>
          </a:p>
        </p:txBody>
      </p:sp>
      <p:sp>
        <p:nvSpPr>
          <p:cNvPr id="15" name="Date Placeholder 3"/>
          <p:cNvSpPr txBox="1">
            <a:spLocks/>
          </p:cNvSpPr>
          <p:nvPr/>
        </p:nvSpPr>
        <p:spPr>
          <a:xfrm>
            <a:off x="636056" y="4916886"/>
            <a:ext cx="2895600" cy="273844"/>
          </a:xfrm>
          <a:prstGeom prst="rect">
            <a:avLst/>
          </a:prstGeom>
        </p:spPr>
        <p:txBody>
          <a:bodyPr wrap="square" numCol="1" anchorCtr="0" compatLnSpc="1">
            <a:prstTxWarp prst="textNoShape">
              <a:avLst/>
            </a:prstTxWarp>
          </a:bodyPr>
          <a:lstStyle>
            <a:defPPr>
              <a:defRPr lang="en-US"/>
            </a:defPPr>
            <a:lvl1pPr algn="l" defTabSz="457200" rtl="0" fontAlgn="base">
              <a:spcBef>
                <a:spcPct val="0"/>
              </a:spcBef>
              <a:spcAft>
                <a:spcPct val="0"/>
              </a:spcAft>
              <a:defRPr sz="1100" kern="1200" smtClean="0">
                <a:solidFill>
                  <a:schemeClr val="bg1"/>
                </a:solidFill>
                <a:latin typeface="Arial" pitchFamily="-110" charset="0"/>
                <a:ea typeface="ＭＳ Ｐゴシック" pitchFamily="-110" charset="-128"/>
                <a:cs typeface="ＭＳ Ｐゴシック" pitchFamily="-110" charset="-128"/>
              </a:defRPr>
            </a:lvl1pPr>
            <a:lvl2pPr marL="4572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2pPr>
            <a:lvl3pPr marL="9144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3pPr>
            <a:lvl4pPr marL="13716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4pPr>
            <a:lvl5pPr marL="18288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5pPr>
            <a:lvl6pPr marL="22860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6pPr>
            <a:lvl7pPr marL="27432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7pPr>
            <a:lvl8pPr marL="32004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8pPr>
            <a:lvl9pPr marL="36576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9pPr>
          </a:lstStyle>
          <a:p>
            <a:pPr algn="l">
              <a:defRPr/>
            </a:pPr>
            <a:fld id="{472C2373-1204-FC4A-8AFA-F69FAF5C7E6E}" type="datetime4">
              <a:rPr lang="en-US" sz="900"/>
              <a:t>October 16, 2014</a:t>
            </a:fld>
            <a:r>
              <a:rPr lang="en-US" sz="900" baseline="0" dirty="0"/>
              <a:t>    </a:t>
            </a:r>
            <a:r>
              <a:rPr lang="en-US" sz="900" dirty="0"/>
              <a:t>© 2013 Internet2</a:t>
            </a:r>
          </a:p>
        </p:txBody>
      </p:sp>
    </p:spTree>
    <p:extLst>
      <p:ext uri="{BB962C8B-B14F-4D97-AF65-F5344CB8AC3E}">
        <p14:creationId xmlns:p14="http://schemas.microsoft.com/office/powerpoint/2010/main" val="1807418423"/>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0600" y="1296990"/>
            <a:ext cx="6705600" cy="669414"/>
          </a:xfrm>
        </p:spPr>
        <p:txBody>
          <a:bodyPr>
            <a:normAutofit/>
          </a:bodyPr>
          <a:lstStyle/>
          <a:p>
            <a:r>
              <a:rPr lang="en-US" dirty="0">
                <a:solidFill>
                  <a:srgbClr val="FF0000"/>
                </a:solidFill>
              </a:rPr>
              <a:t>1.0</a:t>
            </a:r>
            <a:r>
              <a:rPr lang="en-US" dirty="0"/>
              <a:t> </a:t>
            </a:r>
            <a:r>
              <a:rPr lang="en-US" dirty="0" smtClean="0"/>
              <a:t>R&amp;D in support of scholarship</a:t>
            </a:r>
            <a:endParaRPr lang="en-US" dirty="0"/>
          </a:p>
        </p:txBody>
      </p:sp>
      <p:sp>
        <p:nvSpPr>
          <p:cNvPr id="4" name="Date Placeholder 3"/>
          <p:cNvSpPr>
            <a:spLocks noGrp="1"/>
          </p:cNvSpPr>
          <p:nvPr>
            <p:ph type="dt" sz="half" idx="10"/>
          </p:nvPr>
        </p:nvSpPr>
        <p:spPr/>
        <p:txBody>
          <a:bodyPr/>
          <a:lstStyle/>
          <a:p>
            <a:pPr algn="ctr">
              <a:defRPr/>
            </a:pPr>
            <a:r>
              <a:rPr lang="en-US"/>
              <a:t>[ </a:t>
            </a:r>
            <a:fld id="{2820970C-1322-3042-AE3D-AE90FD7E094C}" type="slidenum">
              <a:rPr lang="en-US"/>
              <a:pPr algn="ctr">
                <a:defRPr/>
              </a:pPr>
              <a:t>3</a:t>
            </a:fld>
            <a:r>
              <a:rPr lang="en-US"/>
              <a:t> </a:t>
            </a:r>
            <a:r>
              <a:rPr lang="en-US" dirty="0"/>
              <a:t>]</a:t>
            </a:r>
          </a:p>
        </p:txBody>
      </p:sp>
      <p:sp>
        <p:nvSpPr>
          <p:cNvPr id="7" name="Date Placeholder 3"/>
          <p:cNvSpPr txBox="1">
            <a:spLocks/>
          </p:cNvSpPr>
          <p:nvPr/>
        </p:nvSpPr>
        <p:spPr>
          <a:xfrm>
            <a:off x="636056" y="4916886"/>
            <a:ext cx="2895600" cy="273844"/>
          </a:xfrm>
          <a:prstGeom prst="rect">
            <a:avLst/>
          </a:prstGeom>
        </p:spPr>
        <p:txBody>
          <a:bodyPr wrap="square" numCol="1" anchorCtr="0" compatLnSpc="1">
            <a:prstTxWarp prst="textNoShape">
              <a:avLst/>
            </a:prstTxWarp>
          </a:bodyPr>
          <a:lstStyle>
            <a:defPPr>
              <a:defRPr lang="en-US"/>
            </a:defPPr>
            <a:lvl1pPr algn="l" defTabSz="457200" rtl="0" fontAlgn="base">
              <a:spcBef>
                <a:spcPct val="0"/>
              </a:spcBef>
              <a:spcAft>
                <a:spcPct val="0"/>
              </a:spcAft>
              <a:defRPr sz="1100" kern="1200" smtClean="0">
                <a:solidFill>
                  <a:schemeClr val="bg1"/>
                </a:solidFill>
                <a:latin typeface="Arial" pitchFamily="-110" charset="0"/>
                <a:ea typeface="ＭＳ Ｐゴシック" pitchFamily="-110" charset="-128"/>
                <a:cs typeface="ＭＳ Ｐゴシック" pitchFamily="-110" charset="-128"/>
              </a:defRPr>
            </a:lvl1pPr>
            <a:lvl2pPr marL="4572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2pPr>
            <a:lvl3pPr marL="9144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3pPr>
            <a:lvl4pPr marL="13716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4pPr>
            <a:lvl5pPr marL="18288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5pPr>
            <a:lvl6pPr marL="22860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6pPr>
            <a:lvl7pPr marL="27432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7pPr>
            <a:lvl8pPr marL="32004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8pPr>
            <a:lvl9pPr marL="36576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9pPr>
          </a:lstStyle>
          <a:p>
            <a:pPr algn="l">
              <a:defRPr/>
            </a:pPr>
            <a:fld id="{472C2373-1204-FC4A-8AFA-F69FAF5C7E6E}" type="datetime4">
              <a:rPr lang="en-US" sz="900"/>
              <a:t>October 16, 2014</a:t>
            </a:fld>
            <a:r>
              <a:rPr lang="en-US" sz="900" baseline="0" dirty="0"/>
              <a:t>    </a:t>
            </a:r>
            <a:r>
              <a:rPr lang="en-US" sz="900" dirty="0"/>
              <a:t>© 2013 Internet2</a:t>
            </a:r>
          </a:p>
        </p:txBody>
      </p:sp>
    </p:spTree>
    <p:extLst>
      <p:ext uri="{BB962C8B-B14F-4D97-AF65-F5344CB8AC3E}">
        <p14:creationId xmlns:p14="http://schemas.microsoft.com/office/powerpoint/2010/main" val="184344027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Date Placeholder 1"/>
          <p:cNvSpPr>
            <a:spLocks noGrp="1"/>
          </p:cNvSpPr>
          <p:nvPr>
            <p:ph type="dt" sz="half" idx="10"/>
          </p:nvPr>
        </p:nvSpPr>
        <p:spPr>
          <a:xfrm>
            <a:off x="-76200" y="4781550"/>
            <a:ext cx="609600" cy="273844"/>
          </a:xfrm>
        </p:spPr>
        <p:txBody>
          <a:bodyPr/>
          <a:lstStyle/>
          <a:p>
            <a:pPr algn="ctr">
              <a:defRPr/>
            </a:pPr>
            <a:r>
              <a:rPr lang="en-US"/>
              <a:t>[ </a:t>
            </a:r>
            <a:fld id="{2820970C-1322-3042-AE3D-AE90FD7E094C}" type="slidenum">
              <a:rPr lang="en-US"/>
              <a:pPr algn="ctr">
                <a:defRPr/>
              </a:pPr>
              <a:t>4</a:t>
            </a:fld>
            <a:r>
              <a:rPr lang="en-US"/>
              <a:t> </a:t>
            </a:r>
            <a:r>
              <a:rPr lang="en-US" dirty="0"/>
              <a:t>]</a:t>
            </a:r>
          </a:p>
        </p:txBody>
      </p:sp>
      <p:sp>
        <p:nvSpPr>
          <p:cNvPr id="6" name="Date Placeholder 3"/>
          <p:cNvSpPr txBox="1">
            <a:spLocks/>
          </p:cNvSpPr>
          <p:nvPr/>
        </p:nvSpPr>
        <p:spPr>
          <a:xfrm>
            <a:off x="636056" y="4916886"/>
            <a:ext cx="2895600" cy="273844"/>
          </a:xfrm>
          <a:prstGeom prst="rect">
            <a:avLst/>
          </a:prstGeom>
        </p:spPr>
        <p:txBody>
          <a:bodyPr wrap="square" numCol="1" anchorCtr="0" compatLnSpc="1">
            <a:prstTxWarp prst="textNoShape">
              <a:avLst/>
            </a:prstTxWarp>
          </a:bodyPr>
          <a:lstStyle>
            <a:defPPr>
              <a:defRPr lang="en-US"/>
            </a:defPPr>
            <a:lvl1pPr algn="l" defTabSz="457200" rtl="0" fontAlgn="base">
              <a:spcBef>
                <a:spcPct val="0"/>
              </a:spcBef>
              <a:spcAft>
                <a:spcPct val="0"/>
              </a:spcAft>
              <a:defRPr sz="1100" kern="1200" smtClean="0">
                <a:solidFill>
                  <a:schemeClr val="bg1"/>
                </a:solidFill>
                <a:latin typeface="Arial" pitchFamily="-110" charset="0"/>
                <a:ea typeface="ＭＳ Ｐゴシック" pitchFamily="-110" charset="-128"/>
                <a:cs typeface="ＭＳ Ｐゴシック" pitchFamily="-110" charset="-128"/>
              </a:defRPr>
            </a:lvl1pPr>
            <a:lvl2pPr marL="4572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2pPr>
            <a:lvl3pPr marL="9144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3pPr>
            <a:lvl4pPr marL="13716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4pPr>
            <a:lvl5pPr marL="18288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5pPr>
            <a:lvl6pPr marL="22860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6pPr>
            <a:lvl7pPr marL="27432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7pPr>
            <a:lvl8pPr marL="32004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8pPr>
            <a:lvl9pPr marL="36576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9pPr>
          </a:lstStyle>
          <a:p>
            <a:pPr algn="l">
              <a:defRPr/>
            </a:pPr>
            <a:fld id="{472C2373-1204-FC4A-8AFA-F69FAF5C7E6E}" type="datetime4">
              <a:rPr lang="en-US" sz="900"/>
              <a:t>October 16, 2014</a:t>
            </a:fld>
            <a:r>
              <a:rPr lang="en-US" sz="900" baseline="0" dirty="0"/>
              <a:t>    </a:t>
            </a:r>
            <a:r>
              <a:rPr lang="en-US" sz="900" dirty="0"/>
              <a:t>© 2013 Internet2</a:t>
            </a:r>
          </a:p>
        </p:txBody>
      </p:sp>
      <p:sp>
        <p:nvSpPr>
          <p:cNvPr id="7" name="Content Placeholder 3"/>
          <p:cNvSpPr txBox="1">
            <a:spLocks/>
          </p:cNvSpPr>
          <p:nvPr/>
        </p:nvSpPr>
        <p:spPr>
          <a:xfrm>
            <a:off x="838200" y="1238253"/>
            <a:ext cx="8001000" cy="3371849"/>
          </a:xfrm>
          <a:prstGeom prst="rect">
            <a:avLst/>
          </a:prstGeom>
        </p:spPr>
        <p:txBody>
          <a:bodyPr/>
          <a:lstStyle>
            <a:lvl1pPr marL="342900" indent="-342900" algn="l" defTabSz="457200" rtl="0" eaLnBrk="0" fontAlgn="base" hangingPunct="0">
              <a:spcBef>
                <a:spcPct val="20000"/>
              </a:spcBef>
              <a:spcAft>
                <a:spcPct val="0"/>
              </a:spcAft>
              <a:buClr>
                <a:srgbClr val="EF3E33"/>
              </a:buClr>
              <a:buFont typeface="Arial" pitchFamily="-110" charset="0"/>
              <a:buChar char="•"/>
              <a:defRPr sz="1800" kern="1200">
                <a:solidFill>
                  <a:schemeClr val="tx1"/>
                </a:solidFill>
                <a:latin typeface="Arial"/>
                <a:ea typeface="ＭＳ Ｐゴシック" pitchFamily="-110" charset="-128"/>
                <a:cs typeface="Arial"/>
              </a:defRPr>
            </a:lvl1pPr>
            <a:lvl2pPr marL="742950" indent="-285750" algn="l" defTabSz="457200" rtl="0" eaLnBrk="0" fontAlgn="base" hangingPunct="0">
              <a:spcBef>
                <a:spcPct val="20000"/>
              </a:spcBef>
              <a:spcAft>
                <a:spcPct val="0"/>
              </a:spcAft>
              <a:buClr>
                <a:srgbClr val="EF3E33"/>
              </a:buClr>
              <a:buFont typeface="Arial" pitchFamily="-110" charset="0"/>
              <a:buChar char="–"/>
              <a:defRPr sz="1600" kern="1200">
                <a:solidFill>
                  <a:schemeClr val="tx1"/>
                </a:solidFill>
                <a:latin typeface="Arial"/>
                <a:ea typeface="ＭＳ Ｐゴシック" pitchFamily="-110" charset="-128"/>
                <a:cs typeface="Arial"/>
              </a:defRPr>
            </a:lvl2pPr>
            <a:lvl3pPr marL="914400" indent="0" algn="l" defTabSz="457200" rtl="0" eaLnBrk="0" fontAlgn="base" hangingPunct="0">
              <a:spcBef>
                <a:spcPct val="20000"/>
              </a:spcBef>
              <a:spcAft>
                <a:spcPct val="0"/>
              </a:spcAft>
              <a:buClr>
                <a:srgbClr val="EF3E33"/>
              </a:buClr>
              <a:buFont typeface="Arial" pitchFamily="-110" charset="0"/>
              <a:buNone/>
              <a:defRPr sz="1600" kern="1200">
                <a:solidFill>
                  <a:schemeClr val="tx1"/>
                </a:solidFill>
                <a:latin typeface="Arial"/>
                <a:ea typeface="ＭＳ Ｐゴシック" pitchFamily="-110" charset="-128"/>
                <a:cs typeface="Arial"/>
              </a:defRPr>
            </a:lvl3pPr>
            <a:lvl4pPr marL="1371600" indent="0" algn="l" defTabSz="457200" rtl="0" eaLnBrk="0" fontAlgn="base" hangingPunct="0">
              <a:spcBef>
                <a:spcPct val="20000"/>
              </a:spcBef>
              <a:spcAft>
                <a:spcPct val="0"/>
              </a:spcAft>
              <a:buFont typeface="Arial" pitchFamily="-110" charset="0"/>
              <a:buNone/>
              <a:defRPr sz="1600" kern="1200">
                <a:solidFill>
                  <a:schemeClr val="tx1"/>
                </a:solidFill>
                <a:latin typeface="Helvetica"/>
                <a:ea typeface="ＭＳ Ｐゴシック" pitchFamily="-110" charset="-128"/>
                <a:cs typeface="Helvetica"/>
              </a:defRPr>
            </a:lvl4pPr>
            <a:lvl5pPr marL="1828800" indent="0" algn="l" defTabSz="457200" rtl="0" eaLnBrk="0" fontAlgn="base" hangingPunct="0">
              <a:spcBef>
                <a:spcPct val="20000"/>
              </a:spcBef>
              <a:spcAft>
                <a:spcPct val="0"/>
              </a:spcAft>
              <a:buFont typeface="Arial" pitchFamily="-110" charset="0"/>
              <a:buNone/>
              <a:defRPr sz="1600" kern="1200">
                <a:solidFill>
                  <a:schemeClr val="tx1"/>
                </a:solidFill>
                <a:latin typeface="Helvetica"/>
                <a:ea typeface="ＭＳ Ｐゴシック" pitchFamily="-110" charset="-128"/>
                <a:cs typeface="Helvetic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ClrTx/>
              <a:buNone/>
            </a:pPr>
            <a:r>
              <a:rPr lang="en-US" sz="2000" dirty="0" smtClean="0"/>
              <a:t>Drivers –</a:t>
            </a:r>
          </a:p>
          <a:p>
            <a:pPr lvl="1">
              <a:buClrTx/>
            </a:pPr>
            <a:r>
              <a:rPr lang="en-US" sz="2000" dirty="0" smtClean="0"/>
              <a:t>Support experimental network research</a:t>
            </a:r>
          </a:p>
          <a:p>
            <a:pPr lvl="1">
              <a:buClrTx/>
            </a:pPr>
            <a:r>
              <a:rPr lang="en-US" sz="2000" dirty="0" smtClean="0"/>
              <a:t>Support proliferating requests for private networks (</a:t>
            </a:r>
            <a:r>
              <a:rPr lang="en-US" sz="2000" i="1" dirty="0" smtClean="0"/>
              <a:t>escaping the curse of Metcalfe’s Law)</a:t>
            </a:r>
          </a:p>
          <a:p>
            <a:pPr marL="1200150" lvl="2" indent="-285750">
              <a:buClrTx/>
              <a:buFont typeface="Arial"/>
              <a:buChar char="•"/>
            </a:pPr>
            <a:r>
              <a:rPr lang="en-US" sz="2000" dirty="0" smtClean="0"/>
              <a:t>More-or-less permanent, for VOs</a:t>
            </a:r>
          </a:p>
          <a:p>
            <a:pPr marL="1200150" lvl="2" indent="-285750">
              <a:buClrTx/>
              <a:buFont typeface="Arial"/>
              <a:buChar char="•"/>
            </a:pPr>
            <a:r>
              <a:rPr lang="en-US" sz="2000" dirty="0" smtClean="0"/>
              <a:t>Ephemeral - even transient - for experiments</a:t>
            </a:r>
          </a:p>
          <a:p>
            <a:pPr lvl="1">
              <a:buClrTx/>
            </a:pPr>
            <a:r>
              <a:rPr lang="en-US" sz="2000" dirty="0" smtClean="0"/>
              <a:t>Support the increasingly global needs of the Internet2 community – research </a:t>
            </a:r>
            <a:r>
              <a:rPr lang="en-US" sz="2000" i="1" dirty="0" smtClean="0"/>
              <a:t>and</a:t>
            </a:r>
            <a:r>
              <a:rPr lang="en-US" sz="2000" dirty="0" smtClean="0"/>
              <a:t> education</a:t>
            </a:r>
          </a:p>
        </p:txBody>
      </p:sp>
      <p:sp>
        <p:nvSpPr>
          <p:cNvPr id="8" name="Title 2"/>
          <p:cNvSpPr txBox="1">
            <a:spLocks/>
          </p:cNvSpPr>
          <p:nvPr/>
        </p:nvSpPr>
        <p:spPr>
          <a:xfrm>
            <a:off x="457200" y="477774"/>
            <a:ext cx="8458200" cy="493776"/>
          </a:xfrm>
          <a:prstGeom prst="rect">
            <a:avLst/>
          </a:prstGeom>
        </p:spPr>
        <p:txBody>
          <a:bodyPr vert="horz" lIns="457200" bIns="73152" anchor="b" anchorCtr="0"/>
          <a:lstStyle>
            <a:lvl1pPr algn="l" defTabSz="457200" rtl="0" eaLnBrk="0" fontAlgn="base" hangingPunct="0">
              <a:spcBef>
                <a:spcPct val="0"/>
              </a:spcBef>
              <a:spcAft>
                <a:spcPct val="0"/>
              </a:spcAft>
              <a:defRPr sz="2600" b="1" i="0" kern="1200" spc="0">
                <a:solidFill>
                  <a:schemeClr val="tx1"/>
                </a:solidFill>
                <a:latin typeface="Arial"/>
                <a:ea typeface="ＭＳ Ｐゴシック" pitchFamily="-110" charset="-128"/>
                <a:cs typeface="Arial"/>
              </a:defRPr>
            </a:lvl1pPr>
            <a:lvl2pPr algn="ctr" defTabSz="457200" rtl="0" eaLnBrk="0" fontAlgn="base" hangingPunct="0">
              <a:spcBef>
                <a:spcPct val="0"/>
              </a:spcBef>
              <a:spcAft>
                <a:spcPct val="0"/>
              </a:spcAft>
              <a:defRPr sz="4400">
                <a:solidFill>
                  <a:schemeClr val="tx1"/>
                </a:solidFill>
                <a:latin typeface="Calibri" pitchFamily="-110" charset="0"/>
                <a:ea typeface="ＭＳ Ｐゴシック" pitchFamily="-110" charset="-128"/>
                <a:cs typeface="ＭＳ Ｐゴシック" pitchFamily="-110" charset="-128"/>
              </a:defRPr>
            </a:lvl2pPr>
            <a:lvl3pPr algn="ctr" defTabSz="457200" rtl="0" eaLnBrk="0" fontAlgn="base" hangingPunct="0">
              <a:spcBef>
                <a:spcPct val="0"/>
              </a:spcBef>
              <a:spcAft>
                <a:spcPct val="0"/>
              </a:spcAft>
              <a:defRPr sz="4400">
                <a:solidFill>
                  <a:schemeClr val="tx1"/>
                </a:solidFill>
                <a:latin typeface="Calibri" pitchFamily="-110" charset="0"/>
                <a:ea typeface="ＭＳ Ｐゴシック" pitchFamily="-110" charset="-128"/>
                <a:cs typeface="ＭＳ Ｐゴシック" pitchFamily="-110" charset="-128"/>
              </a:defRPr>
            </a:lvl3pPr>
            <a:lvl4pPr algn="ctr" defTabSz="457200" rtl="0" eaLnBrk="0" fontAlgn="base" hangingPunct="0">
              <a:spcBef>
                <a:spcPct val="0"/>
              </a:spcBef>
              <a:spcAft>
                <a:spcPct val="0"/>
              </a:spcAft>
              <a:defRPr sz="4400">
                <a:solidFill>
                  <a:schemeClr val="tx1"/>
                </a:solidFill>
                <a:latin typeface="Calibri" pitchFamily="-110" charset="0"/>
                <a:ea typeface="ＭＳ Ｐゴシック" pitchFamily="-110" charset="-128"/>
                <a:cs typeface="ＭＳ Ｐゴシック" pitchFamily="-110" charset="-128"/>
              </a:defRPr>
            </a:lvl4pPr>
            <a:lvl5pPr algn="ctr" defTabSz="457200" rtl="0" eaLnBrk="0" fontAlgn="base" hangingPunct="0">
              <a:spcBef>
                <a:spcPct val="0"/>
              </a:spcBef>
              <a:spcAft>
                <a:spcPct val="0"/>
              </a:spcAft>
              <a:defRPr sz="4400">
                <a:solidFill>
                  <a:schemeClr val="tx1"/>
                </a:solidFill>
                <a:latin typeface="Calibri" pitchFamily="-110" charset="0"/>
                <a:ea typeface="ＭＳ Ｐゴシック" pitchFamily="-110" charset="-128"/>
                <a:cs typeface="ＭＳ Ｐゴシック" pitchFamily="-110" charset="-128"/>
              </a:defRPr>
            </a:lvl5pPr>
            <a:lvl6pPr marL="457200" algn="ctr" defTabSz="457200" rtl="0" fontAlgn="base">
              <a:spcBef>
                <a:spcPct val="0"/>
              </a:spcBef>
              <a:spcAft>
                <a:spcPct val="0"/>
              </a:spcAft>
              <a:defRPr sz="4400">
                <a:solidFill>
                  <a:schemeClr val="tx1"/>
                </a:solidFill>
                <a:latin typeface="Calibri" pitchFamily="-110" charset="0"/>
                <a:ea typeface="ＭＳ Ｐゴシック" pitchFamily="-110" charset="-128"/>
                <a:cs typeface="ＭＳ Ｐゴシック" pitchFamily="-110" charset="-128"/>
              </a:defRPr>
            </a:lvl6pPr>
            <a:lvl7pPr marL="914400" algn="ctr" defTabSz="457200" rtl="0" fontAlgn="base">
              <a:spcBef>
                <a:spcPct val="0"/>
              </a:spcBef>
              <a:spcAft>
                <a:spcPct val="0"/>
              </a:spcAft>
              <a:defRPr sz="4400">
                <a:solidFill>
                  <a:schemeClr val="tx1"/>
                </a:solidFill>
                <a:latin typeface="Calibri" pitchFamily="-110" charset="0"/>
                <a:ea typeface="ＭＳ Ｐゴシック" pitchFamily="-110" charset="-128"/>
                <a:cs typeface="ＭＳ Ｐゴシック" pitchFamily="-110" charset="-128"/>
              </a:defRPr>
            </a:lvl7pPr>
            <a:lvl8pPr marL="1371600" algn="ctr" defTabSz="457200" rtl="0" fontAlgn="base">
              <a:spcBef>
                <a:spcPct val="0"/>
              </a:spcBef>
              <a:spcAft>
                <a:spcPct val="0"/>
              </a:spcAft>
              <a:defRPr sz="4400">
                <a:solidFill>
                  <a:schemeClr val="tx1"/>
                </a:solidFill>
                <a:latin typeface="Calibri" pitchFamily="-110" charset="0"/>
                <a:ea typeface="ＭＳ Ｐゴシック" pitchFamily="-110" charset="-128"/>
                <a:cs typeface="ＭＳ Ｐゴシック" pitchFamily="-110" charset="-128"/>
              </a:defRPr>
            </a:lvl8pPr>
            <a:lvl9pPr marL="1828800" algn="ctr" defTabSz="457200" rtl="0" fontAlgn="base">
              <a:spcBef>
                <a:spcPct val="0"/>
              </a:spcBef>
              <a:spcAft>
                <a:spcPct val="0"/>
              </a:spcAft>
              <a:defRPr sz="4400">
                <a:solidFill>
                  <a:schemeClr val="tx1"/>
                </a:solidFill>
                <a:latin typeface="Calibri" pitchFamily="-110" charset="0"/>
                <a:ea typeface="ＭＳ Ｐゴシック" pitchFamily="-110" charset="-128"/>
                <a:cs typeface="ＭＳ Ｐゴシック" pitchFamily="-110" charset="-128"/>
              </a:defRPr>
            </a:lvl9pPr>
          </a:lstStyle>
          <a:p>
            <a:r>
              <a:rPr lang="en-US" sz="3200" b="0" dirty="0" smtClean="0"/>
              <a:t>R &amp; D in networking</a:t>
            </a:r>
            <a:endParaRPr lang="en-US" sz="3200" b="0" dirty="0"/>
          </a:p>
        </p:txBody>
      </p:sp>
    </p:spTree>
    <p:extLst>
      <p:ext uri="{BB962C8B-B14F-4D97-AF65-F5344CB8AC3E}">
        <p14:creationId xmlns:p14="http://schemas.microsoft.com/office/powerpoint/2010/main" val="3766547626"/>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76200" y="4781550"/>
            <a:ext cx="609600" cy="273844"/>
          </a:xfrm>
        </p:spPr>
        <p:txBody>
          <a:bodyPr/>
          <a:lstStyle/>
          <a:p>
            <a:pPr algn="ctr">
              <a:defRPr/>
            </a:pPr>
            <a:r>
              <a:rPr lang="en-US" smtClean="0"/>
              <a:t>[ </a:t>
            </a:r>
            <a:fld id="{2820970C-1322-3042-AE3D-AE90FD7E094C}" type="slidenum">
              <a:rPr lang="en-US" smtClean="0"/>
              <a:pPr algn="ctr">
                <a:defRPr/>
              </a:pPr>
              <a:t>5</a:t>
            </a:fld>
            <a:r>
              <a:rPr lang="en-US" smtClean="0"/>
              <a:t> ]</a:t>
            </a:r>
            <a:endParaRPr lang="en-US" dirty="0"/>
          </a:p>
        </p:txBody>
      </p:sp>
      <p:sp>
        <p:nvSpPr>
          <p:cNvPr id="3" name="Title 2"/>
          <p:cNvSpPr>
            <a:spLocks noGrp="1"/>
          </p:cNvSpPr>
          <p:nvPr>
            <p:ph type="title"/>
          </p:nvPr>
        </p:nvSpPr>
        <p:spPr>
          <a:xfrm>
            <a:off x="457200" y="459486"/>
            <a:ext cx="8458200" cy="493776"/>
          </a:xfrm>
        </p:spPr>
        <p:txBody>
          <a:bodyPr/>
          <a:lstStyle/>
          <a:p>
            <a:r>
              <a:rPr lang="en-US" sz="3200" dirty="0" smtClean="0"/>
              <a:t>VO private nets</a:t>
            </a:r>
            <a:endParaRPr lang="en-US" sz="3200" dirty="0"/>
          </a:p>
        </p:txBody>
      </p:sp>
      <p:sp>
        <p:nvSpPr>
          <p:cNvPr id="4" name="TextBox 3"/>
          <p:cNvSpPr txBox="1"/>
          <p:nvPr/>
        </p:nvSpPr>
        <p:spPr bwMode="auto">
          <a:xfrm>
            <a:off x="1371600" y="1364081"/>
            <a:ext cx="3886200" cy="2274469"/>
          </a:xfrm>
          <a:prstGeom prst="rect">
            <a:avLst/>
          </a:prstGeom>
          <a:noFill/>
          <a:ln w="9525">
            <a:noFill/>
            <a:miter lim="800000"/>
            <a:headEnd/>
            <a:tailEnd/>
          </a:ln>
        </p:spPr>
        <p:txBody>
          <a:bodyPr vert="horz" wrap="square" lIns="457200" tIns="45720" rIns="91440" bIns="73152" numCol="1" rtlCol="0" anchor="b" anchorCtr="0" compatLnSpc="1">
            <a:prstTxWarp prst="textNoShape">
              <a:avLst/>
            </a:prstTxWarp>
            <a:spAutoFit/>
          </a:bodyPr>
          <a:lstStyle/>
          <a:p>
            <a:pPr marL="342900" indent="-342900">
              <a:buFont typeface="Arial"/>
              <a:buChar char="•"/>
            </a:pPr>
            <a:r>
              <a:rPr lang="en-US" sz="2000" dirty="0" smtClean="0"/>
              <a:t>GENI</a:t>
            </a:r>
            <a:endParaRPr lang="en-US" sz="2000" dirty="0"/>
          </a:p>
          <a:p>
            <a:pPr marL="342900" indent="-342900">
              <a:buFont typeface="Arial"/>
              <a:buChar char="•"/>
            </a:pPr>
            <a:r>
              <a:rPr lang="en-US" sz="2000" dirty="0" smtClean="0"/>
              <a:t>XSEDE</a:t>
            </a:r>
          </a:p>
          <a:p>
            <a:pPr marL="342900" indent="-342900">
              <a:buFont typeface="Arial"/>
              <a:buChar char="•"/>
            </a:pPr>
            <a:r>
              <a:rPr lang="en-US" sz="2000" dirty="0" smtClean="0"/>
              <a:t>PRAGMA</a:t>
            </a:r>
          </a:p>
          <a:p>
            <a:r>
              <a:rPr lang="en-US" sz="2000" dirty="0" smtClean="0"/>
              <a:t>Coming soon –</a:t>
            </a:r>
          </a:p>
          <a:p>
            <a:pPr marL="342900" indent="-342900">
              <a:buFont typeface="Arial"/>
              <a:buChar char="•"/>
            </a:pPr>
            <a:r>
              <a:rPr lang="en-US" sz="2000" dirty="0" smtClean="0"/>
              <a:t>Chameleon</a:t>
            </a:r>
            <a:endParaRPr lang="en-US" sz="2000" dirty="0"/>
          </a:p>
          <a:p>
            <a:pPr marL="342900" indent="-342900">
              <a:buFont typeface="Arial"/>
              <a:buChar char="•"/>
            </a:pPr>
            <a:r>
              <a:rPr lang="en-US" sz="2000" dirty="0" err="1"/>
              <a:t>Cloudlab</a:t>
            </a:r>
            <a:endParaRPr lang="en-US" sz="2000" dirty="0"/>
          </a:p>
          <a:p>
            <a:endParaRPr lang="en-US" sz="2000" dirty="0"/>
          </a:p>
        </p:txBody>
      </p:sp>
    </p:spTree>
    <p:extLst>
      <p:ext uri="{BB962C8B-B14F-4D97-AF65-F5344CB8AC3E}">
        <p14:creationId xmlns:p14="http://schemas.microsoft.com/office/powerpoint/2010/main" val="2192584869"/>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76200" y="4781550"/>
            <a:ext cx="609600" cy="273844"/>
          </a:xfrm>
        </p:spPr>
        <p:txBody>
          <a:bodyPr/>
          <a:lstStyle/>
          <a:p>
            <a:pPr algn="ctr">
              <a:defRPr/>
            </a:pPr>
            <a:r>
              <a:rPr lang="en-US" smtClean="0"/>
              <a:t>[ </a:t>
            </a:r>
            <a:fld id="{2820970C-1322-3042-AE3D-AE90FD7E094C}" type="slidenum">
              <a:rPr lang="en-US" smtClean="0"/>
              <a:pPr algn="ctr">
                <a:defRPr/>
              </a:pPr>
              <a:t>6</a:t>
            </a:fld>
            <a:r>
              <a:rPr lang="en-US" smtClean="0"/>
              <a:t> ]</a:t>
            </a:r>
            <a:endParaRPr lang="en-US" dirty="0"/>
          </a:p>
        </p:txBody>
      </p:sp>
      <p:pic>
        <p:nvPicPr>
          <p:cNvPr id="3" name="Picture 2" descr="xsedenet.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95400" y="19050"/>
            <a:ext cx="6553200" cy="4914900"/>
          </a:xfrm>
          <a:prstGeom prst="rect">
            <a:avLst/>
          </a:prstGeom>
        </p:spPr>
      </p:pic>
    </p:spTree>
    <p:extLst>
      <p:ext uri="{BB962C8B-B14F-4D97-AF65-F5344CB8AC3E}">
        <p14:creationId xmlns:p14="http://schemas.microsoft.com/office/powerpoint/2010/main" val="2453122481"/>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76200" y="4781550"/>
            <a:ext cx="609600" cy="273844"/>
          </a:xfrm>
        </p:spPr>
        <p:txBody>
          <a:bodyPr/>
          <a:lstStyle/>
          <a:p>
            <a:pPr algn="ctr">
              <a:defRPr/>
            </a:pPr>
            <a:r>
              <a:rPr lang="en-US"/>
              <a:t>[ </a:t>
            </a:r>
            <a:fld id="{2820970C-1322-3042-AE3D-AE90FD7E094C}" type="slidenum">
              <a:rPr lang="en-US"/>
              <a:pPr algn="ctr">
                <a:defRPr/>
              </a:pPr>
              <a:t>7</a:t>
            </a:fld>
            <a:r>
              <a:rPr lang="en-US"/>
              <a:t> </a:t>
            </a:r>
            <a:r>
              <a:rPr lang="en-US" dirty="0"/>
              <a:t>]</a:t>
            </a:r>
          </a:p>
        </p:txBody>
      </p:sp>
      <p:sp>
        <p:nvSpPr>
          <p:cNvPr id="3" name="Title 2"/>
          <p:cNvSpPr>
            <a:spLocks noGrp="1"/>
          </p:cNvSpPr>
          <p:nvPr>
            <p:ph type="title"/>
          </p:nvPr>
        </p:nvSpPr>
        <p:spPr>
          <a:xfrm>
            <a:off x="457200" y="459486"/>
            <a:ext cx="8458200" cy="493776"/>
          </a:xfrm>
        </p:spPr>
        <p:txBody>
          <a:bodyPr/>
          <a:lstStyle/>
          <a:p>
            <a:r>
              <a:rPr lang="en-US" sz="3200" b="0" dirty="0" smtClean="0"/>
              <a:t>PRAGMA-ENT</a:t>
            </a:r>
            <a:endParaRPr lang="en-US" sz="3200" b="0" dirty="0"/>
          </a:p>
        </p:txBody>
      </p:sp>
      <p:sp>
        <p:nvSpPr>
          <p:cNvPr id="4" name="Date Placeholder 3"/>
          <p:cNvSpPr txBox="1">
            <a:spLocks/>
          </p:cNvSpPr>
          <p:nvPr/>
        </p:nvSpPr>
        <p:spPr>
          <a:xfrm>
            <a:off x="636056" y="4916886"/>
            <a:ext cx="2895600" cy="273844"/>
          </a:xfrm>
          <a:prstGeom prst="rect">
            <a:avLst/>
          </a:prstGeom>
        </p:spPr>
        <p:txBody>
          <a:bodyPr wrap="square" numCol="1" anchorCtr="0" compatLnSpc="1">
            <a:prstTxWarp prst="textNoShape">
              <a:avLst/>
            </a:prstTxWarp>
          </a:bodyPr>
          <a:lstStyle>
            <a:defPPr>
              <a:defRPr lang="en-US"/>
            </a:defPPr>
            <a:lvl1pPr algn="l" defTabSz="457200" rtl="0" fontAlgn="base">
              <a:spcBef>
                <a:spcPct val="0"/>
              </a:spcBef>
              <a:spcAft>
                <a:spcPct val="0"/>
              </a:spcAft>
              <a:defRPr sz="1100" kern="1200" smtClean="0">
                <a:solidFill>
                  <a:schemeClr val="bg1"/>
                </a:solidFill>
                <a:latin typeface="Arial" pitchFamily="-110" charset="0"/>
                <a:ea typeface="ＭＳ Ｐゴシック" pitchFamily="-110" charset="-128"/>
                <a:cs typeface="ＭＳ Ｐゴシック" pitchFamily="-110" charset="-128"/>
              </a:defRPr>
            </a:lvl1pPr>
            <a:lvl2pPr marL="4572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2pPr>
            <a:lvl3pPr marL="9144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3pPr>
            <a:lvl4pPr marL="13716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4pPr>
            <a:lvl5pPr marL="18288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5pPr>
            <a:lvl6pPr marL="22860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6pPr>
            <a:lvl7pPr marL="27432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7pPr>
            <a:lvl8pPr marL="32004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8pPr>
            <a:lvl9pPr marL="36576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9pPr>
          </a:lstStyle>
          <a:p>
            <a:pPr algn="l">
              <a:defRPr/>
            </a:pPr>
            <a:fld id="{472C2373-1204-FC4A-8AFA-F69FAF5C7E6E}" type="datetime4">
              <a:rPr lang="en-US" sz="900"/>
              <a:t>October 16, 2014</a:t>
            </a:fld>
            <a:r>
              <a:rPr lang="en-US" sz="900" baseline="0" dirty="0"/>
              <a:t>    </a:t>
            </a:r>
            <a:r>
              <a:rPr lang="en-US" sz="900" dirty="0"/>
              <a:t>© 2013 Internet2</a:t>
            </a:r>
          </a:p>
        </p:txBody>
      </p:sp>
      <p:pic>
        <p:nvPicPr>
          <p:cNvPr id="5" name="Picture 4"/>
          <p:cNvPicPr>
            <a:picLocks noChangeAspect="1"/>
          </p:cNvPicPr>
          <p:nvPr/>
        </p:nvPicPr>
        <p:blipFill>
          <a:blip r:embed="rId2"/>
          <a:stretch>
            <a:fillRect/>
          </a:stretch>
        </p:blipFill>
        <p:spPr>
          <a:xfrm>
            <a:off x="609600" y="971551"/>
            <a:ext cx="7848600" cy="3389424"/>
          </a:xfrm>
          <a:prstGeom prst="rect">
            <a:avLst/>
          </a:prstGeom>
        </p:spPr>
      </p:pic>
    </p:spTree>
    <p:extLst>
      <p:ext uri="{BB962C8B-B14F-4D97-AF65-F5344CB8AC3E}">
        <p14:creationId xmlns:p14="http://schemas.microsoft.com/office/powerpoint/2010/main" val="1199094003"/>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76200" y="4781550"/>
            <a:ext cx="609600" cy="273844"/>
          </a:xfrm>
        </p:spPr>
        <p:txBody>
          <a:bodyPr/>
          <a:lstStyle/>
          <a:p>
            <a:pPr algn="ctr">
              <a:defRPr/>
            </a:pPr>
            <a:r>
              <a:rPr lang="en-US"/>
              <a:t>[ </a:t>
            </a:r>
            <a:fld id="{2820970C-1322-3042-AE3D-AE90FD7E094C}" type="slidenum">
              <a:rPr lang="en-US"/>
              <a:pPr algn="ctr">
                <a:defRPr/>
              </a:pPr>
              <a:t>8</a:t>
            </a:fld>
            <a:r>
              <a:rPr lang="en-US"/>
              <a:t> </a:t>
            </a:r>
            <a:r>
              <a:rPr lang="en-US" dirty="0"/>
              <a:t>]</a:t>
            </a:r>
          </a:p>
        </p:txBody>
      </p:sp>
      <p:sp>
        <p:nvSpPr>
          <p:cNvPr id="3" name="Date Placeholder 3"/>
          <p:cNvSpPr txBox="1">
            <a:spLocks/>
          </p:cNvSpPr>
          <p:nvPr/>
        </p:nvSpPr>
        <p:spPr>
          <a:xfrm>
            <a:off x="636056" y="4916886"/>
            <a:ext cx="2895600" cy="273844"/>
          </a:xfrm>
          <a:prstGeom prst="rect">
            <a:avLst/>
          </a:prstGeom>
        </p:spPr>
        <p:txBody>
          <a:bodyPr wrap="square" numCol="1" anchorCtr="0" compatLnSpc="1">
            <a:prstTxWarp prst="textNoShape">
              <a:avLst/>
            </a:prstTxWarp>
          </a:bodyPr>
          <a:lstStyle>
            <a:defPPr>
              <a:defRPr lang="en-US"/>
            </a:defPPr>
            <a:lvl1pPr algn="l" defTabSz="457200" rtl="0" fontAlgn="base">
              <a:spcBef>
                <a:spcPct val="0"/>
              </a:spcBef>
              <a:spcAft>
                <a:spcPct val="0"/>
              </a:spcAft>
              <a:defRPr sz="1100" kern="1200" smtClean="0">
                <a:solidFill>
                  <a:schemeClr val="bg1"/>
                </a:solidFill>
                <a:latin typeface="Arial" pitchFamily="-110" charset="0"/>
                <a:ea typeface="ＭＳ Ｐゴシック" pitchFamily="-110" charset="-128"/>
                <a:cs typeface="ＭＳ Ｐゴシック" pitchFamily="-110" charset="-128"/>
              </a:defRPr>
            </a:lvl1pPr>
            <a:lvl2pPr marL="4572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2pPr>
            <a:lvl3pPr marL="9144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3pPr>
            <a:lvl4pPr marL="13716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4pPr>
            <a:lvl5pPr marL="1828800" algn="l" defTabSz="457200" rtl="0" fontAlgn="base">
              <a:spcBef>
                <a:spcPct val="0"/>
              </a:spcBef>
              <a:spcAft>
                <a:spcPct val="0"/>
              </a:spcAft>
              <a:defRPr kern="1200">
                <a:solidFill>
                  <a:schemeClr val="tx1"/>
                </a:solidFill>
                <a:latin typeface="Arial" pitchFamily="-110" charset="0"/>
                <a:ea typeface="ＭＳ Ｐゴシック" pitchFamily="-110" charset="-128"/>
                <a:cs typeface="ＭＳ Ｐゴシック" pitchFamily="-110" charset="-128"/>
              </a:defRPr>
            </a:lvl5pPr>
            <a:lvl6pPr marL="22860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6pPr>
            <a:lvl7pPr marL="27432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7pPr>
            <a:lvl8pPr marL="32004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8pPr>
            <a:lvl9pPr marL="3657600" algn="l" defTabSz="457200" rtl="0" eaLnBrk="1" latinLnBrk="0" hangingPunct="1">
              <a:defRPr kern="1200">
                <a:solidFill>
                  <a:schemeClr val="tx1"/>
                </a:solidFill>
                <a:latin typeface="Arial" pitchFamily="-110" charset="0"/>
                <a:ea typeface="ＭＳ Ｐゴシック" pitchFamily="-110" charset="-128"/>
                <a:cs typeface="ＭＳ Ｐゴシック" pitchFamily="-110" charset="-128"/>
              </a:defRPr>
            </a:lvl9pPr>
          </a:lstStyle>
          <a:p>
            <a:pPr algn="l">
              <a:defRPr/>
            </a:pPr>
            <a:fld id="{472C2373-1204-FC4A-8AFA-F69FAF5C7E6E}" type="datetime4">
              <a:rPr lang="en-US" sz="900"/>
              <a:t>October 16, 2014</a:t>
            </a:fld>
            <a:r>
              <a:rPr lang="en-US" sz="900" baseline="0" dirty="0"/>
              <a:t>    </a:t>
            </a:r>
            <a:r>
              <a:rPr lang="en-US" sz="900" dirty="0"/>
              <a:t>© 2013 Internet2</a:t>
            </a:r>
          </a:p>
        </p:txBody>
      </p:sp>
      <p:sp>
        <p:nvSpPr>
          <p:cNvPr id="4" name="Content Placeholder 3"/>
          <p:cNvSpPr txBox="1">
            <a:spLocks/>
          </p:cNvSpPr>
          <p:nvPr/>
        </p:nvSpPr>
        <p:spPr>
          <a:xfrm>
            <a:off x="1066800" y="1238253"/>
            <a:ext cx="8001000" cy="3371849"/>
          </a:xfrm>
          <a:prstGeom prst="rect">
            <a:avLst/>
          </a:prstGeom>
        </p:spPr>
        <p:txBody>
          <a:bodyPr/>
          <a:lstStyle>
            <a:lvl1pPr marL="342900" indent="-342900" algn="l" defTabSz="457200" rtl="0" eaLnBrk="0" fontAlgn="base" hangingPunct="0">
              <a:spcBef>
                <a:spcPct val="20000"/>
              </a:spcBef>
              <a:spcAft>
                <a:spcPct val="0"/>
              </a:spcAft>
              <a:buClr>
                <a:srgbClr val="EF3E33"/>
              </a:buClr>
              <a:buFont typeface="Arial" pitchFamily="-110" charset="0"/>
              <a:buChar char="•"/>
              <a:defRPr sz="1800" kern="1200">
                <a:solidFill>
                  <a:schemeClr val="tx1"/>
                </a:solidFill>
                <a:latin typeface="Arial"/>
                <a:ea typeface="ＭＳ Ｐゴシック" pitchFamily="-110" charset="-128"/>
                <a:cs typeface="Arial"/>
              </a:defRPr>
            </a:lvl1pPr>
            <a:lvl2pPr marL="742950" indent="-285750" algn="l" defTabSz="457200" rtl="0" eaLnBrk="0" fontAlgn="base" hangingPunct="0">
              <a:spcBef>
                <a:spcPct val="20000"/>
              </a:spcBef>
              <a:spcAft>
                <a:spcPct val="0"/>
              </a:spcAft>
              <a:buClr>
                <a:srgbClr val="EF3E33"/>
              </a:buClr>
              <a:buFont typeface="Arial" pitchFamily="-110" charset="0"/>
              <a:buChar char="–"/>
              <a:defRPr sz="1600" kern="1200">
                <a:solidFill>
                  <a:schemeClr val="tx1"/>
                </a:solidFill>
                <a:latin typeface="Arial"/>
                <a:ea typeface="ＭＳ Ｐゴシック" pitchFamily="-110" charset="-128"/>
                <a:cs typeface="Arial"/>
              </a:defRPr>
            </a:lvl2pPr>
            <a:lvl3pPr marL="914400" indent="0" algn="l" defTabSz="457200" rtl="0" eaLnBrk="0" fontAlgn="base" hangingPunct="0">
              <a:spcBef>
                <a:spcPct val="20000"/>
              </a:spcBef>
              <a:spcAft>
                <a:spcPct val="0"/>
              </a:spcAft>
              <a:buClr>
                <a:srgbClr val="EF3E33"/>
              </a:buClr>
              <a:buFont typeface="Arial" pitchFamily="-110" charset="0"/>
              <a:buNone/>
              <a:defRPr sz="1600" kern="1200">
                <a:solidFill>
                  <a:schemeClr val="tx1"/>
                </a:solidFill>
                <a:latin typeface="Arial"/>
                <a:ea typeface="ＭＳ Ｐゴシック" pitchFamily="-110" charset="-128"/>
                <a:cs typeface="Arial"/>
              </a:defRPr>
            </a:lvl3pPr>
            <a:lvl4pPr marL="1371600" indent="0" algn="l" defTabSz="457200" rtl="0" eaLnBrk="0" fontAlgn="base" hangingPunct="0">
              <a:spcBef>
                <a:spcPct val="20000"/>
              </a:spcBef>
              <a:spcAft>
                <a:spcPct val="0"/>
              </a:spcAft>
              <a:buFont typeface="Arial" pitchFamily="-110" charset="0"/>
              <a:buNone/>
              <a:defRPr sz="1600" kern="1200">
                <a:solidFill>
                  <a:schemeClr val="tx1"/>
                </a:solidFill>
                <a:latin typeface="Helvetica"/>
                <a:ea typeface="ＭＳ Ｐゴシック" pitchFamily="-110" charset="-128"/>
                <a:cs typeface="Helvetica"/>
              </a:defRPr>
            </a:lvl4pPr>
            <a:lvl5pPr marL="1828800" indent="0" algn="l" defTabSz="457200" rtl="0" eaLnBrk="0" fontAlgn="base" hangingPunct="0">
              <a:spcBef>
                <a:spcPct val="20000"/>
              </a:spcBef>
              <a:spcAft>
                <a:spcPct val="0"/>
              </a:spcAft>
              <a:buFont typeface="Arial" pitchFamily="-110" charset="0"/>
              <a:buNone/>
              <a:defRPr sz="1600" kern="1200">
                <a:solidFill>
                  <a:schemeClr val="tx1"/>
                </a:solidFill>
                <a:latin typeface="Helvetica"/>
                <a:ea typeface="ＭＳ Ｐゴシック" pitchFamily="-110" charset="-128"/>
                <a:cs typeface="Helvetic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buClrTx/>
            </a:pPr>
            <a:r>
              <a:rPr lang="en-US" sz="2000" dirty="0" smtClean="0"/>
              <a:t>Content-delivery and NDN</a:t>
            </a:r>
          </a:p>
          <a:p>
            <a:pPr>
              <a:buClrTx/>
            </a:pPr>
            <a:r>
              <a:rPr lang="en-US" sz="2000" dirty="0" smtClean="0"/>
              <a:t>SDN </a:t>
            </a:r>
            <a:r>
              <a:rPr lang="en-US" sz="2000" dirty="0"/>
              <a:t>– </a:t>
            </a:r>
            <a:r>
              <a:rPr lang="en-US" sz="2000" dirty="0" err="1" smtClean="0"/>
              <a:t>OpenFlow</a:t>
            </a:r>
            <a:endParaRPr lang="en-US" sz="2000" dirty="0" smtClean="0"/>
          </a:p>
          <a:p>
            <a:pPr>
              <a:buClrTx/>
            </a:pPr>
            <a:r>
              <a:rPr lang="en-US" sz="2000" dirty="0" smtClean="0"/>
              <a:t>NFV</a:t>
            </a:r>
          </a:p>
          <a:p>
            <a:pPr>
              <a:buClrTx/>
            </a:pPr>
            <a:r>
              <a:rPr lang="en-US" sz="2000" dirty="0" smtClean="0"/>
              <a:t>SDX and the maturation of GLIF</a:t>
            </a:r>
          </a:p>
          <a:p>
            <a:pPr>
              <a:buClrTx/>
            </a:pPr>
            <a:r>
              <a:rPr lang="en-US" sz="2000" dirty="0" smtClean="0"/>
              <a:t>FTWs / </a:t>
            </a:r>
            <a:r>
              <a:rPr lang="en-US" sz="2000" dirty="0" err="1" smtClean="0"/>
              <a:t>CrossConnects</a:t>
            </a:r>
            <a:r>
              <a:rPr lang="en-US" sz="2000" dirty="0" smtClean="0"/>
              <a:t> joint with </a:t>
            </a:r>
            <a:r>
              <a:rPr lang="en-US" sz="2000" dirty="0" err="1" smtClean="0"/>
              <a:t>ESnet</a:t>
            </a:r>
            <a:endParaRPr lang="en-US" sz="2000" dirty="0" smtClean="0"/>
          </a:p>
          <a:p>
            <a:endParaRPr lang="en-US" sz="2000" dirty="0"/>
          </a:p>
        </p:txBody>
      </p:sp>
      <p:sp>
        <p:nvSpPr>
          <p:cNvPr id="5" name="Title 2"/>
          <p:cNvSpPr>
            <a:spLocks noGrp="1"/>
          </p:cNvSpPr>
          <p:nvPr>
            <p:ph type="title"/>
          </p:nvPr>
        </p:nvSpPr>
        <p:spPr>
          <a:xfrm>
            <a:off x="457200" y="477774"/>
            <a:ext cx="8458200" cy="493776"/>
          </a:xfrm>
        </p:spPr>
        <p:txBody>
          <a:bodyPr/>
          <a:lstStyle/>
          <a:p>
            <a:r>
              <a:rPr lang="en-US" sz="3200" b="0" dirty="0" smtClean="0"/>
              <a:t>R &amp; D in networking</a:t>
            </a:r>
            <a:endParaRPr lang="en-US" sz="3200" b="0" dirty="0"/>
          </a:p>
        </p:txBody>
      </p:sp>
    </p:spTree>
    <p:extLst>
      <p:ext uri="{BB962C8B-B14F-4D97-AF65-F5344CB8AC3E}">
        <p14:creationId xmlns:p14="http://schemas.microsoft.com/office/powerpoint/2010/main" val="2574252986"/>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3"/>
          <p:cNvSpPr txBox="1">
            <a:spLocks/>
          </p:cNvSpPr>
          <p:nvPr/>
        </p:nvSpPr>
        <p:spPr>
          <a:xfrm>
            <a:off x="1066800" y="1238253"/>
            <a:ext cx="8001000" cy="3371849"/>
          </a:xfrm>
          <a:prstGeom prst="rect">
            <a:avLst/>
          </a:prstGeom>
        </p:spPr>
        <p:txBody>
          <a:bodyPr/>
          <a:lstStyle>
            <a:lvl1pPr marL="342900" indent="-342900" algn="l" defTabSz="457200" rtl="0" eaLnBrk="0" fontAlgn="base" hangingPunct="0">
              <a:spcBef>
                <a:spcPct val="20000"/>
              </a:spcBef>
              <a:spcAft>
                <a:spcPct val="0"/>
              </a:spcAft>
              <a:buClr>
                <a:srgbClr val="EF3E33"/>
              </a:buClr>
              <a:buFont typeface="Arial" pitchFamily="-110" charset="0"/>
              <a:buChar char="•"/>
              <a:defRPr sz="1800" kern="1200">
                <a:solidFill>
                  <a:schemeClr val="tx1"/>
                </a:solidFill>
                <a:latin typeface="Arial"/>
                <a:ea typeface="ＭＳ Ｐゴシック" pitchFamily="-110" charset="-128"/>
                <a:cs typeface="Arial"/>
              </a:defRPr>
            </a:lvl1pPr>
            <a:lvl2pPr marL="742950" indent="-285750" algn="l" defTabSz="457200" rtl="0" eaLnBrk="0" fontAlgn="base" hangingPunct="0">
              <a:spcBef>
                <a:spcPct val="20000"/>
              </a:spcBef>
              <a:spcAft>
                <a:spcPct val="0"/>
              </a:spcAft>
              <a:buClr>
                <a:srgbClr val="EF3E33"/>
              </a:buClr>
              <a:buFont typeface="Arial" pitchFamily="-110" charset="0"/>
              <a:buChar char="–"/>
              <a:defRPr sz="1600" kern="1200">
                <a:solidFill>
                  <a:schemeClr val="tx1"/>
                </a:solidFill>
                <a:latin typeface="Arial"/>
                <a:ea typeface="ＭＳ Ｐゴシック" pitchFamily="-110" charset="-128"/>
                <a:cs typeface="Arial"/>
              </a:defRPr>
            </a:lvl2pPr>
            <a:lvl3pPr marL="914400" indent="0" algn="l" defTabSz="457200" rtl="0" eaLnBrk="0" fontAlgn="base" hangingPunct="0">
              <a:spcBef>
                <a:spcPct val="20000"/>
              </a:spcBef>
              <a:spcAft>
                <a:spcPct val="0"/>
              </a:spcAft>
              <a:buClr>
                <a:srgbClr val="EF3E33"/>
              </a:buClr>
              <a:buFont typeface="Arial" pitchFamily="-110" charset="0"/>
              <a:buNone/>
              <a:defRPr sz="1600" kern="1200">
                <a:solidFill>
                  <a:schemeClr val="tx1"/>
                </a:solidFill>
                <a:latin typeface="Arial"/>
                <a:ea typeface="ＭＳ Ｐゴシック" pitchFamily="-110" charset="-128"/>
                <a:cs typeface="Arial"/>
              </a:defRPr>
            </a:lvl3pPr>
            <a:lvl4pPr marL="1371600" indent="0" algn="l" defTabSz="457200" rtl="0" eaLnBrk="0" fontAlgn="base" hangingPunct="0">
              <a:spcBef>
                <a:spcPct val="20000"/>
              </a:spcBef>
              <a:spcAft>
                <a:spcPct val="0"/>
              </a:spcAft>
              <a:buFont typeface="Arial" pitchFamily="-110" charset="0"/>
              <a:buNone/>
              <a:defRPr sz="1600" kern="1200">
                <a:solidFill>
                  <a:schemeClr val="tx1"/>
                </a:solidFill>
                <a:latin typeface="Helvetica"/>
                <a:ea typeface="ＭＳ Ｐゴシック" pitchFamily="-110" charset="-128"/>
                <a:cs typeface="Helvetica"/>
              </a:defRPr>
            </a:lvl4pPr>
            <a:lvl5pPr marL="1828800" indent="0" algn="l" defTabSz="457200" rtl="0" eaLnBrk="0" fontAlgn="base" hangingPunct="0">
              <a:spcBef>
                <a:spcPct val="20000"/>
              </a:spcBef>
              <a:spcAft>
                <a:spcPct val="0"/>
              </a:spcAft>
              <a:buFont typeface="Arial" pitchFamily="-110" charset="0"/>
              <a:buNone/>
              <a:defRPr sz="1600" kern="1200">
                <a:solidFill>
                  <a:schemeClr val="tx1"/>
                </a:solidFill>
                <a:latin typeface="Helvetica"/>
                <a:ea typeface="ＭＳ Ｐゴシック" pitchFamily="-110" charset="-128"/>
                <a:cs typeface="Helvetic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buClrTx/>
            </a:pPr>
            <a:r>
              <a:rPr lang="en-US" dirty="0" err="1" smtClean="0"/>
              <a:t>perfSONAR</a:t>
            </a:r>
            <a:r>
              <a:rPr lang="en-US" dirty="0" smtClean="0"/>
              <a:t> – hardening and development</a:t>
            </a:r>
          </a:p>
          <a:p>
            <a:pPr lvl="1">
              <a:buClrTx/>
            </a:pPr>
            <a:r>
              <a:rPr lang="en-US" dirty="0" smtClean="0"/>
              <a:t>Merger of MDM and PS forks</a:t>
            </a:r>
          </a:p>
          <a:p>
            <a:pPr lvl="1">
              <a:buClrTx/>
            </a:pPr>
            <a:r>
              <a:rPr lang="en-US" dirty="0" smtClean="0"/>
              <a:t>Joint project with </a:t>
            </a:r>
            <a:r>
              <a:rPr lang="en-US" dirty="0" err="1" smtClean="0"/>
              <a:t>ESnet</a:t>
            </a:r>
            <a:r>
              <a:rPr lang="en-US" dirty="0" smtClean="0"/>
              <a:t> and Indiana</a:t>
            </a:r>
          </a:p>
          <a:p>
            <a:pPr lvl="1">
              <a:buClrTx/>
            </a:pPr>
            <a:r>
              <a:rPr lang="en-US" dirty="0" err="1" smtClean="0"/>
              <a:t>perfSONAR</a:t>
            </a:r>
            <a:r>
              <a:rPr lang="en-US" dirty="0" smtClean="0"/>
              <a:t> at AWS – </a:t>
            </a:r>
            <a:r>
              <a:rPr lang="en-US" dirty="0" err="1" smtClean="0"/>
              <a:t>ESnet</a:t>
            </a:r>
            <a:r>
              <a:rPr lang="en-US" dirty="0" smtClean="0"/>
              <a:t>, NCBI, Internet2</a:t>
            </a:r>
          </a:p>
          <a:p>
            <a:pPr>
              <a:buClrTx/>
            </a:pPr>
            <a:r>
              <a:rPr lang="en-US" dirty="0" err="1" smtClean="0"/>
              <a:t>Interdomain</a:t>
            </a:r>
            <a:r>
              <a:rPr lang="en-US" dirty="0" smtClean="0"/>
              <a:t> </a:t>
            </a:r>
            <a:r>
              <a:rPr lang="en-US" dirty="0" err="1" smtClean="0"/>
              <a:t>OpenFlow</a:t>
            </a:r>
            <a:endParaRPr lang="en-US" dirty="0" smtClean="0"/>
          </a:p>
          <a:p>
            <a:pPr lvl="1">
              <a:buClrTx/>
            </a:pPr>
            <a:r>
              <a:rPr lang="en-US" dirty="0" err="1" smtClean="0"/>
              <a:t>AutoVFlow</a:t>
            </a:r>
            <a:endParaRPr lang="en-US" dirty="0" smtClean="0"/>
          </a:p>
          <a:p>
            <a:pPr lvl="1">
              <a:buClrTx/>
            </a:pPr>
            <a:r>
              <a:rPr lang="en-US" dirty="0" smtClean="0"/>
              <a:t>GENI stitching</a:t>
            </a:r>
          </a:p>
          <a:p>
            <a:pPr lvl="1">
              <a:buClrTx/>
            </a:pPr>
            <a:r>
              <a:rPr lang="en-US" dirty="0" smtClean="0"/>
              <a:t>BGP</a:t>
            </a:r>
          </a:p>
          <a:p>
            <a:pPr lvl="1">
              <a:buClrTx/>
            </a:pPr>
            <a:r>
              <a:rPr lang="en-US" dirty="0" err="1" smtClean="0"/>
              <a:t>WEBridge</a:t>
            </a:r>
            <a:endParaRPr lang="en-US" dirty="0"/>
          </a:p>
          <a:p>
            <a:pPr lvl="1">
              <a:buClrTx/>
            </a:pPr>
            <a:r>
              <a:rPr lang="en-US" dirty="0" smtClean="0"/>
              <a:t>…</a:t>
            </a:r>
          </a:p>
        </p:txBody>
      </p:sp>
      <p:sp>
        <p:nvSpPr>
          <p:cNvPr id="3" name="Title 2"/>
          <p:cNvSpPr>
            <a:spLocks noGrp="1"/>
          </p:cNvSpPr>
          <p:nvPr>
            <p:ph type="title"/>
          </p:nvPr>
        </p:nvSpPr>
        <p:spPr>
          <a:xfrm>
            <a:off x="457200" y="477774"/>
            <a:ext cx="8458200" cy="493776"/>
          </a:xfrm>
        </p:spPr>
        <p:txBody>
          <a:bodyPr/>
          <a:lstStyle/>
          <a:p>
            <a:r>
              <a:rPr lang="en-US" sz="3200" b="0" dirty="0" smtClean="0"/>
              <a:t>R &amp; D in networking</a:t>
            </a:r>
            <a:endParaRPr lang="en-US" sz="3200" b="0" dirty="0"/>
          </a:p>
        </p:txBody>
      </p:sp>
    </p:spTree>
    <p:extLst>
      <p:ext uri="{BB962C8B-B14F-4D97-AF65-F5344CB8AC3E}">
        <p14:creationId xmlns:p14="http://schemas.microsoft.com/office/powerpoint/2010/main" val="2820519232"/>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Internet2 Presentation Template">
  <a:themeElements>
    <a:clrScheme name="Internet2">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bwMode="auto">
        <a:noFill/>
        <a:ln w="9525">
          <a:noFill/>
          <a:miter lim="800000"/>
          <a:headEnd/>
          <a:tailEnd/>
        </a:ln>
      </a:spPr>
      <a:bodyPr vert="horz" wrap="square" lIns="457200" tIns="45720" rIns="91440" bIns="73152" numCol="1" anchor="b" anchorCtr="0" compatLnSpc="1">
        <a:prstTxWarp prst="textNoShape">
          <a:avLst/>
        </a:prstTxWarp>
      </a:bodyPr>
      <a:lstStyle>
        <a:defPPr>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13378</TotalTime>
  <Words>987</Words>
  <Application>Microsoft Macintosh PowerPoint</Application>
  <PresentationFormat>On-screen Show (16:9)</PresentationFormat>
  <Paragraphs>197</Paragraphs>
  <Slides>27</Slides>
  <Notes>0</Notes>
  <HiddenSlides>1</HiddenSlides>
  <MMClips>0</MMClips>
  <ScaleCrop>false</ScaleCrop>
  <HeadingPairs>
    <vt:vector size="4" baseType="variant">
      <vt:variant>
        <vt:lpstr>Theme</vt:lpstr>
      </vt:variant>
      <vt:variant>
        <vt:i4>1</vt:i4>
      </vt:variant>
      <vt:variant>
        <vt:lpstr>Slide Titles</vt:lpstr>
      </vt:variant>
      <vt:variant>
        <vt:i4>27</vt:i4>
      </vt:variant>
    </vt:vector>
  </HeadingPairs>
  <TitlesOfParts>
    <vt:vector size="28" baseType="lpstr">
      <vt:lpstr>Internet2 Presentation Template</vt:lpstr>
      <vt:lpstr>INTERNET2 Research and Science</vt:lpstr>
      <vt:lpstr>INternet2 research and science</vt:lpstr>
      <vt:lpstr>1.0 R&amp;D in support of scholarship</vt:lpstr>
      <vt:lpstr>PowerPoint Presentation</vt:lpstr>
      <vt:lpstr>VO private nets</vt:lpstr>
      <vt:lpstr>PowerPoint Presentation</vt:lpstr>
      <vt:lpstr>PRAGMA-ENT</vt:lpstr>
      <vt:lpstr>R &amp; D in networking</vt:lpstr>
      <vt:lpstr>R &amp; D in networking</vt:lpstr>
      <vt:lpstr>WE-Bridge</vt:lpstr>
      <vt:lpstr>CANS 2014 demo</vt:lpstr>
      <vt:lpstr>2.0 broadening the remit</vt:lpstr>
      <vt:lpstr>Our beat is the Global R&amp;E Cyberfabric</vt:lpstr>
      <vt:lpstr>ICTBioMed</vt:lpstr>
      <vt:lpstr>3.0 a new initiative</vt:lpstr>
      <vt:lpstr>From NSF award abstracts, 1997:</vt:lpstr>
      <vt:lpstr>From the Atkins Report*, 2003:</vt:lpstr>
      <vt:lpstr>PowerPoint Presentation</vt:lpstr>
      <vt:lpstr>VSEs</vt:lpstr>
      <vt:lpstr>PowerPoint Presentation</vt:lpstr>
      <vt:lpstr>PowerPoint Presentation</vt:lpstr>
      <vt:lpstr>Core Values</vt:lpstr>
      <vt:lpstr>Program/Project Characteristics </vt:lpstr>
      <vt:lpstr>Contacts</vt:lpstr>
      <vt:lpstr>PowerPoint Presentation</vt:lpstr>
      <vt:lpstr>What’s Internet2’s Role?</vt:lpstr>
      <vt:lpstr> Thank you</vt:lpstr>
    </vt:vector>
  </TitlesOfParts>
  <Company>Creative Measures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About Internet2</dc:title>
  <dc:creator>Doug Howell</dc:creator>
  <cp:lastModifiedBy>stephen wolff</cp:lastModifiedBy>
  <cp:revision>615</cp:revision>
  <dcterms:created xsi:type="dcterms:W3CDTF">2010-12-07T15:32:04Z</dcterms:created>
  <dcterms:modified xsi:type="dcterms:W3CDTF">2014-10-16T12:23:29Z</dcterms:modified>
</cp:coreProperties>
</file>

<file path=docProps/thumbnail.jpeg>
</file>